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36:09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 1089 29738,'9'-45'1009,"0"0"1,-1 5 0,-2 6-1010,-6 10 0,0 10 0,-1 6 0,-1 5-975,-2 6 1855,-5 13-1985,-14 20 918,4-6 1,-2 3-234,-8 9 0,-1 1 396,3-6 0,-1 2-424,0-1 0,-2 4 0,3-3 429,2 2 0,1-1 247,-7 16 1,4 0-890,14-16 0,6-3 253,15 25 59,20-14-263,20-15 211,12-14 450,-28-14 1,1-4 215,28-9-300,-9-8-303,-13-11 582,-13-9-277,-11-5 1582,-6-3-1698,-5 2 243,-2 6-578,-2 6 143,0 7 196,0 4-76,4 4 38,5 2 24,11 3 165,7 3 10,6 8-10,1 8 5,-1 13-5,-4 10-23,-4 10 11,-5 4-44,-3 1-297,0-1-970,2-3-2156,4-4 3473,5-2 0,-13-18 0,0-5 0</inkml:trace>
  <inkml:trace contextRef="#ctx0" brushRef="#br0" timeOffset="767">1831 1538 14584,'-2'-6'5870,"1"1"-3589,1 5-1429,-2-63 62,1 45-805,-1-17 1,2 6 124,0 27-217,3 5 630,4 7-614,7 10 12,8 9-17,8 8-34,6 5-16,0 3-12,-4 0 1,-11 0 5,-13-2 33,-16-6 40,-11-9 11,-7-10-33,6-9 77,-2-12-44,13-9-16,-1-11-24,13-9-3396,18-12 3368,-2 12-32,26-12-70,-18 24-35,3 3 1,2-1-200,12-1-1087,-7 5 1,1 2 1182,4 1-294,15 1 98,-20 5 2472,7 1-2007,-9-1-1971,-10-2 2066,-11 1 2392,-8-4-2252,-4-1 109,-2-3 20,-2 0 28,-3 2-50,-7 4 3251,-7 6-3464,-10 12-62,-6 10-67,-2 13-9,16-9 0,3 2 4,-6 19-18,7-2-5,16-9 11,12-14-11,8 2 22,13-11 11,5-8-11,2-11 17,-5-7 79,-8-9 66,-9-1 91,-8-2 189,-6-5-313,-4 12 123,-2-5-33,0 13-84,-1 0-90,0 4-68,3 4-38,0 3 11,1 8 39,0 8-56,-1 15-95,-2 13-219,-2 14-126,1-25 1,1 2-701,0 3 1,1 1-1144,1 1 1,4-1 1681,3 1 0,1-3 0,1 5 0,4-10 0</inkml:trace>
  <inkml:trace contextRef="#ctx0" brushRef="#br0" timeOffset="1241">2692 1912 16488,'4'-6'6581,"0"2"-5691,15-35 1,3-7-404,-9 19-73,10-23 1,-3 5 207,-18 34-280,-2 2-225,-2 6-78,-5 19-22,1-3 17,-8 29-12,4 0 1,0 19-29,6-20 0,0 0-219,1-5 1,1 0 213,-1 6 0,1-2 11,-2 9-6,0 2-5,1-20 11,-1-1 17,3-23-6,0-20 0,1-24 450,0-22-464,2 5 0,-1-3-674,1 16 0,0-2 686,0-4 0,2-4 1,0 3 4,4-3 0,0 2 0,2-11 0,1-1 0,4 2 0,2 4-6,-4 14 1,1 3-7,2 3 1,0 4-25,12 0 33,-6 15-28,9 9-5,1 11 27,11 13-5,-15 3 0,-1 3-22,7 14 2,-13 2 1,-7 2 13,-13-3-8,-6-2 0,-8-1 5,-13-6 1,-7-4-317,-1 0 1,-3-1 307,-10 0 0,-2-4-64,10-9 0,2-4-115,-16 0 502,12-15-2950,28-11 1856,15-19 0,0 16 0,10-3 0</inkml:trace>
  <inkml:trace contextRef="#ctx0" brushRef="#br0" timeOffset="1633">3426 944 26071,'-9'52'134,"0"0"1,1 0-1,0-2 1,2 0-1,3-5-115,5-5 1,2-2 25,1 9 0,0 2 5,-3-4 1,0 0-40,-1-2 0,1 0 3,-2-1 0,0-3-3,0 2-4111,0-18 4201,0-13 982,4-15-931,9-24-35,5-11-58,-4 9 0,1-2 30,7-7 1,1 1-40,-2 6 1,2 1-142,9-6 0,2 4 130,14-2-6,5 13-65,-13 23 37,-8 8 12,12 31-90,-16 3 1493,-8-10 1,-3 3-1421,-6 14 0,-4-2 0,3-3 0,-7 18 0</inkml:trace>
  <inkml:trace contextRef="#ctx0" brushRef="#br0" timeOffset="2244">4359 1225 31671,'24'-52'365,"0"1"0,-3 4 1,-4 6-366,-4 2 0,-8 5 0,-5 23 0,-3-1-62,-4 17 124,-10 11-831,0 3-368,-21 32 278,14-11 281,-6 15 296,18-17-68,15-10 220,8-11-704,9-8 125,9-15 643,4-10 40,3-14 69,-5-6 17,-8-5 119,-11 2-45,-9 3-39,-8 8-44,-4 8-46,-4 8-44,-4 6-101,-6 14-241,-7 12-739,-4 19-1591,3 13 2641,19-18 1,3-1 0,-1 6 0,7-4 0</inkml:trace>
  <inkml:trace contextRef="#ctx0" brushRef="#br0" timeOffset="2540">4787 1535 21024,'-1'-5'3305,"0"1"-2190,1 4-941,-77 31-102,45-8-44,-12 1 0,4 2 12,29 4 32,19-4 35,12-7 22,15-7 11,6-6-56,-8-8 252,7-10-56,-21-1-34,1-8-28,-16 2-117,-11-1-95,-8-1-17,-11 3-146,-10 2-974,-7 4-5859,-5 6 6990,9 3 0,15 2 0,11 1 0</inkml:trace>
  <inkml:trace contextRef="#ctx0" brushRef="#br0" timeOffset="2934">1096 2730 11584,'-61'11'497,"0"-1"1,0 1 0,0-1-1,8 0 1,1-1 0,3 0 0,4-1 787,-15 3 1,10 0-1112,-7 2 1497,39-6-1151,46-3-262,10-3 0,9-3-461,4-1 1,5-1 0,5-2 235,-13 1 1,2 0-1,2 0 1,2-1 0,1-1-27,-1 1 0,3-1 1,0-1-1,2 0 1,0 0-1,1 0-3,-3 1 0,2-2 0,1 1 0,0 0 0,-1-1 0,0 1 0,-2 0-227,2 0 0,-3 0 0,-1 0 0,1 1 0,2-2 0,3 0 229,-5 1 0,3 0 0,3-1 1,1-1-1,1 1 0,0 0 1,-1-1-1,-3 1 0,-2 1-154,0-1 1,-3 1-1,-1 0 1,-1 1-1,1-1 1,1 0 0,4-1 150,-1 1 1,3-1 0,1 0 0,2-1-1,1 1 1,-1-1 0,-1 1 0,-1 0-1,-3 1-21,3-1 1,0 1 0,-2 0-1,-1 0 1,-1 0 0,0 0 0,-1 0 20,6 0 1,0-1 0,-1 1 0,-1 0-1,-2 0 1,-3 1 96,10-1 1,-5 0-1,0 1 1,0-1-94,4 1 0,1-1 0,-4 1 0,-8 1-13,-4 1 1,-3 1-113,3 1 1,2 0-1,-11 4-5238,-8 11 5356,-3 5 0,-28-3 0,-8-5 0</inkml:trace>
  <inkml:trace contextRef="#ctx0" brushRef="#br0" timeOffset="11591">7302 5546 17669,'0'-7'2437,"-6"-24"0,-1-6-1334,-3-3-695,-1-4 1,1 0-39,-1 7 213,-1 4-79,4 17-510,2 3-274,1 8 112,5 15 224,0 17-11,2 26-28,1 1-293,0-14 1,0 3 272,1 2 1,1 0 2,0 0 0,0 0 16,1 3 1,0-3-5,5 11-35,-3-18 163,-3-17 319,-3-12-22,-2-12-319,-4-13-107,-1-4 31,-5-10 0,-3-5-17,2 3 0,-1-3-287,-5-17 1,0-3 297,1 3 0,2 0 11,2 0 1,1 2-240,3 4 1,1 2 249,3 8 1,1 2 3,1-12-62,2 18-56,6 16 22,10 8 1067,4 7-1050,10 6 1,4 3 4,-4 3 1,0 1-224,16 10 1,1 3 178,-5 2 0,-2 2-90,-1 3 1,-1 2-245,-2 1 1,-2 1-592,-4-2 1,-2 1-1458,-5-3 1,-3 0 2437,7 21 0,-15-23 0,-7-18 0</inkml:trace>
  <inkml:trace contextRef="#ctx0" brushRef="#br0" timeOffset="11777">7313 5653 22929,'-20'-44'-228,"0"-1"0,10 3 1,13 6-37,29 16 1,13 7-1093,2-5 1,2 1 142,3-1 1,1 1 1212,1-3 0,-3 2 0,6-3 0,-11 3 0</inkml:trace>
  <inkml:trace contextRef="#ctx0" brushRef="#br0" timeOffset="12151">7489 4685 14869,'-61'-3'1826,"1"0"0,27 3 0,-2 2-1363,-10 3 1,-9 2-1,-1 2 1,6 3-1522,-9 12 1,3 7 1194,15-9 0,-2 2 1,0 3-1,4 2-35,-5 10 1,3 3 0,4 4-506,2 4 1,2 4-1,6 2 425,8-12 1,2 3-1,3 0 1,3 1-12,3 2 0,2 1 1,2 0-1,4-1-13,4 1 1,2 0 0,3-1-1,3-1-265,3-1 0,3-1 0,2-2 0,3-1 193,3-2 0,3-2 0,3-2 0,1-3-40,4-2 1,2-2-1,1-3 1,3-2-368,1-2 1,2-4 0,1-1-1,1-4 276,2-1 1,0-2 0,1-4-1,2-3-103,8-5 1,3-5-1,-1-3 1,-4-1 331,-2 2 0,-4-2 0,1-5 64,-3-5 0,2-4 1,-2-4-1,-8 0 139,-7-2 0,-7-2 1,0-3-75,5-7 0,0-4 0,-4-1-53,-5-2 1,-3-1 0,-3-1-40,-4-4 1,-2-2 0,-3 0-31,-1-3 1,-3-2 0,-3 0-14,-4 13 0,-2 0 1,-1 0-1,-1 2 0,1-5 1,-1 2 0,-6 0 65,-5 2 0,-6-2 0,-2 2 0,-2 5-8,-2 5 1,-2 4 0,-3 1-62,-1-1 0,-3-1 1,-2 2-1,-1 4-53,-8 3 1,-2 5 0,-1 4-92,0 2 1,-1 4-1,1 1-538,2 3 1,0 2-1,2 2 608,-12 3 1,6 1 0,-11 2 0,34 1 0</inkml:trace>
  <inkml:trace contextRef="#ctx0" brushRef="#br0" timeOffset="13423">8374 5399 16653,'-50'11'872,"-1"0"0,6-1 0,12-3-1073,26-5 492,16-2 510,25-9-566,5-1 1,6-4-1255,1 0 0,4-2 0,4-1 1055,-2 1 1,3-1-1,3-1 1,2 0-385,-4 2 0,2-1 0,1 0 1,2 1-1,1-1 335,-5 2 0,2 0 0,0 0 0,1 0 0,0 1 0,1-1-267,-6 3 0,1-1 0,0 1 0,0 0 0,1 0 0,0 0 0,-1 0 207,2 0 0,1 1 0,-1-1 1,1 1-1,-1-1 0,0 1 1,0 0-171,-1 1 1,0-1 0,0 1 0,-1 0 0,0 0 0,0 0-1,-1 0 187,5-1 0,1 0 0,-2 0 0,0 0 0,0-1 0,-2 1-12,5-1 0,0-1 0,-2 0 1,-1 1-1,-2-2 49,5 0 1,-2-2 0,-1 1 0,-3-1 159,6-3 1,-3-1 0,-3-1-137,-11 3 1,-3 0 0,-3-1 573,7-7 1,-6-1-460,-10 3 1,-6 0 1829,3-19-2023,-28 7 73,-25 6 359,-27 8 971,18 13 1,-3 3-998,-4 1 0,-1 2 45,-1 2 0,0 0 9,4 1 0,3 0 190,-22 1 1223,25 0-1721,19 0 469,13-1-475,28 3-51,-5 0 3,18 4 0,7 4-469,-12-1 0,0 3 444,18 5 0,1 4-6,-10 1 1,-3 1-6,-3 1 0,-4 2-29,-5-1 1,-5 3 305,5 28-2216,-24 3 1950,-15-23 0,-2-3 0,-3 5 0,-7-2 0</inkml:trace>
  <inkml:trace contextRef="#ctx0" brushRef="#br0" timeOffset="14344">12581 4855 18733,'1'-50'1035,"1"0"0,-1 0 0,1-12 0,-4 9-262,-6 18-314,-1 21-336,1 3-156,3 9 55,3 15 40,6 13-12,5 19-5,6 13-26,-5-25 1,1 1-12,-1 0 1,2 1-1,-1 5 1,1-3 2,3 12 6,-3 2 100,-9-33 247,-2-3 45,-2-9-162,-12-21-146,-3-8-73,-6-9 5,-6-18 1,2-3-12,9 17 1,0-2-463,1-1 1,1-1 461,1 0 1,2 0-4,3 1 1,3 1-15,2 2 0,2 1 20,4 2 0,4 1-19,14-22-12,16 9 0,-6 23 1,1 4-271,17-4 273,-11 12 1,0 3-26,16 7 22,-18 4 0,-1 3-5,1 3 0,-2 4-6,-1 4 0,-1 4 17,-3 3 0,-2 3-8,-5 3 0,-4 2-12,-4 2 0,-5 2 17,-7-2 1,-5 1-1,-5-2 0,-5-1 14,-4-2 1,-4-4 7,-5 0 1,-3-4 69,-24 5-16,8-16-17,16-25-56,18-20 890,11-3-884,5 0 30,6 9-36,18 1-11,1 9 5,18-2 12,-15 17 0,0 4-6,15 5-14,-7 2 0,0 4 5,-11 1 1,0 1-9,5 4 0,0 3 140,-5-1 1,-5 3-150,-7 5 1,-5 0 8,-6 12-28,-15-11 1,-8-1-186,-30 8-360,13-13 1,-5-2-189,-13-1 0,-2-4-57,8-6 0,1-3-484,-5-4 1,3-6-1313,-4-10 2631,6-29 0,31 25 0,-2-11 0</inkml:trace>
  <inkml:trace contextRef="#ctx0" brushRef="#br0" timeOffset="14734">12752 4118 13922,'0'-9'5350,"0"2"-4869,0 7 331,-82-58-2555,27 47 1954,16-6 0,-6-3 0,2 10 220,-9 22 1,3 11-231,2-1 1,3 3-129,0 1 0,1 3 39,2 8 0,4 6-41,12-4 0,4 4 0,0 1-49,1 1 0,1 3 1,2 1-713,1 12 0,3 2 0,4-3 692,3 3 1,11-2 1,12-5 0,9 3 0,1-9 149,-1-9 1,6-5-153,-1-4 1,5 2-1,4-1 1,1-6-1,4-9 0,4-4 1,0-4-1,-1 1-456,5 5 1,-2-2 0,7-2 455,-4-4 0,7-2 0,3-3 1,-1-1-1,-5-2 11,-4-4 1,-2-3 0,-2-2-1,2 1 58,8-1 0,1 0 0,0-2 0,-3-4-28,-3-5 0,-1-5 0,-3-1 0,-5-2 192,-4-3 0,-6-2 0,-2-3-212,2-9 1,-2-4-1,-5 2-5,-4-5 0,-6-2-4,-6 6 0,-4-4 0,-5 0 9,-7-2 1,-6 0-1,-3 1-11,-1 0 0,-3 2 1,-5 0-9,-8-3 1,-7 2 0,-4 7-1,-3 14 1,-4 7 0,-3 4-305,-5 3 1,-2 5 0,1 2 279,8 3 1,1 2-1,-1 3-125,-10 4 1,-3 3 0,4 3-522,13 1 0,3 2 1,-2 1 666,-9 5 0,-2 3 0,6-2 0,5-2 0,6 0 0,8 0 0,1 0 0</inkml:trace>
  <inkml:trace contextRef="#ctx0" brushRef="#br0" timeOffset="15250">13043 5804 21371,'7'-46'982,"0"1"0,-1 5 1,-2 10-961,-2 21-61,-2 8 73,-1 9 100,0 14-11,-3 26-73,2-11 1,0 5-837,-2 13 0,0 5 793,0-11 1,1 1-1,-1 2-11,0 5 0,0 1 1,1 1-621,-1 2 0,0 1 1,1 0 559,1-3 1,0-1-1,2 3-447,2-6 0,2 3 0,0-1 0,0-5 104,-2-7 0,1-3 0,0 2-2051,2 4 0,0 6 1,1-4-1,-2-9 1753,0 13 1,-2-17 0,0-7-1,-1-19 1</inkml:trace>
  <inkml:trace contextRef="#ctx0" brushRef="#br0" timeOffset="15677">13142 7431 22268,'-22'-42'461,"0"1"0,0 3 0,-1 11-332,-9 20 44,-1 12 1,-3 5-68,4 3 1,-1 4-1265,-19 11 0,-1 6 1202,18-8 1,0 2 0,1 3-23,-3 5 1,0 1-1,1 3-15,0 4 1,0 3 0,2-2-10,6-7 0,1-2 0,3 6-708,2 4 0,2 6 0,2-1 0,5-6 690,3-2 1,6-1-11,4 8 0,4 6 1,10-12 151,19-16 1,11-8-187,-6-4 1,4-1-1,1-3-31,6-2 0,1-2 0,1-4-316,3-3 1,1-3 0,0-3 229,0-2 0,0-2 0,-2-4-189,-1-3 0,-2-3 1,-1-2-647,-3-3 1,-2-1-1,-1-3 1016,-1-5 0,-2-2 0,-4 4 0,-4 2 0,-3 3 0,-7-1 0,1 1 0</inkml:trace>
  <inkml:trace contextRef="#ctx0" brushRef="#br0" timeOffset="16084">13357 7218 13074,'-50'-24'1202,"1"0"0,-1 0 0,1 2 0,0 3 0,2 5-740,-9 9 0,1 7-1709,-5 3 0,0 4 1430,18-2 0,0 3 0,0 1-55,1 2 1,0 1 0,0 3-98,1 1 1,1 2 0,1 2 50,-1 2 0,1 2 0,1 4-506,-8 13 0,1 6 1,3-2 452,11-13 1,2-1 0,0 4 0,0 4 1,0 4 0,1 1 0,6-2-287,4-1 1,4-2-1,1 3 258,-1 9 0,2 2 0,5-1-2,7-2 0,4 0 0,5-3-4,6-2 0,5-1 1,5-4-16,8-2 0,6-4 1,4-3-31,7-4 1,5-4-1,2-5-96,-9-6 0,2-3 0,1-2 0,0-3 69,3-1 0,1-3 1,1-2-1,-1-1 11,1-1 1,0-2 0,0-2 0,-1-2 52,-2-1 1,0-2 0,-1-2 0,-3 0 35,4 0 0,-4-1 1,1-6 81,-4-4 0,2-5 1,-2-3-1,-4 1 13,-5-1 1,-5-1 0,2-2-64,-1-2 0,2-3 0,-1-1 0,-5 0 9,-2-7 0,-5-1 1,-3 0-40,-3-1 0,-3 0 0,-3-1-8,-2 1 1,-3-1 0,-4 2 13,-3 3 0,-3 0 0,-5 3-10,-8-15 0,-8 6-81,-11 9 1,-7 6-124,-10 9 0,-6 8-121,15 9 1,-3 3 0,0 2-1144,-5 3 1,0 3 0,1 1 1445,4 1 0,1 1 0,4 0 0,-4 1 0,7 1 0,-6 2 0</inkml:trace>
  <inkml:trace contextRef="#ctx0" brushRef="#br0" timeOffset="20133">7701 6383 20497,'-15'-38'546,"9"12"-527,14 32 14,6 5 360,23 40-366,-15-17-222,4 8 0,0 4 292,-8-11 0,0 2-429,1 5 1,3 5 0,-2-3 371,2 4 0,0 2-421,-3-4 1,2 7-1,0 0 1,-4-7 374,1 3 1,-1 0 20,-1-4 0,1 6 1,1 1-1,-2-3 34,-1-1 1,-1-2 0,2 3-10,1 5 1,3 4 0,0 1-1,-1-2-531,-2-7 1,0 0 0,0-1-1,1-1 501,-2-1 0,1 0 0,0 0 0,0-2 45,4 13 0,0-2 1,0-3-144,-5-9 1,0-3-1,1 4 162,0 1 0,2 4 0,0 0 0,-2-4-58,-1-3 0,-1-3 1,0 2 31,7 17 0,2 4 0,-4-9 4,-6-12 1,-1-3 148,4 8 0,-2-1-194,-6-14 1,-2-2 763,-2 14-1646,-4-10 812,-9-2 1,4-26 0,-4 1-1</inkml:trace>
  <inkml:trace contextRef="#ctx0" brushRef="#br0" timeOffset="21576">8941 9802 19339,'-9'-39'728,"0"1"0,-6 1 0,-2 8-555,-9 18 113,-26 3-50,3 11-911,14 3 1,-2 2 775,-1 3 0,-2 3 8,-9 12 0,1 2-81,14-7 0,3 2 6,-12 15 0,3 3 13,16-8 1,3 2-12,-4 10 1,2 1-32,5-1 1,4-1-61,4-3 0,6-2 57,7-6 1,5-3 387,23 13-284,24-19-42,-20-20 1,3-5-270,5-6 0,3-6 268,-7-4 1,2-4-1,-3-1-35,4-2 0,-2-3 15,-4-1 0,2-5 0,-6 1 27,-3-4 0,-4-3 17,-5 1 1,-1-4 0,-2 2-46,0-2 0,-5-2 27,-5-4 0,-3-4 1,-3 4-22,-2 3 0,-2 2 11,0-9 0,-1 0 89,1 10 1,-1 5 598,-2-9-495,0 3-50,2 19-258,0 16 639,3 10-583,1 20 6,2 16 11,0-7 0,-1 4-415,1 22 1,-1 1 397,0-15 0,0 0-2,-1 1 0,0 3 1,-1-3-504,2 4 0,0-1 160,2 13 1,3 2-373,1-1 0,3 0-1583,1-15 0,3 0 0,0-2 2300,2 4 0,1-5 0,-1-3 0,-2-7 0,-1-12 0</inkml:trace>
  <inkml:trace contextRef="#ctx0" brushRef="#br0" timeOffset="21999">9157 9005 10404,'-47'-41'1087,"-1"0"1,0-1 0,12 10 0,3 2 0,-3 6-475,-20 2 0,-2 14 28,-1 19 1,1 9-1667,10-7 1,-1 3 1182,1 8 1,-3 6 0,4 5 29,3 7 1,4 5-1,0 4-99,8-10 1,1 1 0,0 3 0,0 2-420,3-2 0,1 3 0,0 2 0,1 0 0,4-1 373,-2 10 1,4 0-1,2-1 1,2-1-36,3-10 1,0-1-1,3 0 1,2 1 23,2 5 1,1 1 0,4 1 0,6-3-57,6-3 0,5-2 1,2 0-1,0-2-4,-2 6 0,0-2 0,7 0-34,10-2 1,8 0-1,4-2 1,-2-10 18,-3-11 0,0-8 0,2 0-228,6 7 1,2-1-1,2-7 200,1-8 0,1-6 0,1-7 2,-10-5 1,0-5-1,0-2 1,0-1 58,2-2 0,-1 0 0,1-3 1,-1-3-100,-4 1 1,0-4-1,0-1 1,-2-1 0,-2-1 138,1-7 1,-4-1 0,-1 0 0,-2 0-9,2-4 1,-2 0-1,-2-2 198,-7 4 1,0-1 0,-2-2-1,-3 2-190,1-8 0,-4 2 0,0-3-14,-3 6 1,1-2 0,-2-2 0,-2 0-31,-1-5 1,-2-2-1,-2 1 1,-2 3 56,-3-6 0,-2 3 0,-2 1-27,0 4 1,-1 2 0,-5 4 277,-14-4 1,-10 9-357,-13 12 1,-7 9-60,-5 2 1,-3 5 372,21 7 0,-1 3 1,-2 5-3530,-13 9 0,-2 7 0,8-1 2706,13-3 1,3 0-1,-19 8 1,9-3 0,29-10-1</inkml:trace>
  <inkml:trace contextRef="#ctx0" brushRef="#br0" timeOffset="24909">9648 9824 18896,'0'-37'1218,"1"0"0,0-22-338,-5 50-633,3 6-186,0-1 47,1 3 45,4 4-85,9 6 44,16 9-5,17 14-701,-13-11 1,2 3 674,7 3 1,4 2-32,-11-6 1,2 0-1,1 0-29,4 3 1,1 0 0,1 0-684,4 2 1,2 1 0,0 0 659,3 3 1,1-1 0,0 2-6,-12-8 0,0 1 0,-1 0 0,1 1-3,0 0 0,0 1 1,0 0-1,-1 0-21,-1 1 0,0 0 0,-1 0 1,-1-2-34,1 2 1,-2-1-1,2 2-1028,8 9 0,2 3 0,-6-5 707,-9-4 1,-2-3 0,7 7 0,-5-4 0,-13-8 0</inkml:trace>
  <inkml:trace contextRef="#ctx0" brushRef="#br0" timeOffset="25592">11783 10684 22441,'0'-3'1147,"0"0"-1200,0 3-110,27 39-2,-13-22 332,14 12 0,4 0-141,-3-14 91,3-2 0,3-3-318,21-3 220,-12-6 0,0-3-103,-9-1 0,-1-2 218,1-2 1,-4-3-1,-2-6-3078,-15-18 3012,-15 15-132,-25-34 64,3 29 28,-9 1 0,-2 2 0,-1 8-3,-1 3 0,-2 4 59,-18 11-25,19 1 0,0 3 5,-8 11 0,1 4-276,8 0 1,2 4 230,-3 10 1,4 1-15,13-11 1,5 1-12,0 9 1,6 1-104,9 0 1,6 0 105,3 0 1,6 0-7,10 2 1,7-4 1093,10-11 1,2-7-1097,-5-3 0,2-4-54,17-3 1,4-4-304,-18-4 0,1-1 1,0-2-613,-1-1 1,0-1-1,1-1-2297,2-2 0,1 0 0,-6-1 2529,-6-2 1,-5 1-1,6-6 1,-28 11 0</inkml:trace>
  <inkml:trace contextRef="#ctx0" brushRef="#br0" timeOffset="25999">12269 10264 17627,'-52'-9'798,"1"1"1,0-1 0,0 4-1,2 2 1,4 2-690,3 4 1,3 5-798,-1 7 1,-2 4-1,3 2 794,-2 4 1,1 6-29,7 1 1,-2 7-1,1 1 1,5-3-60,-4 7 1,7 3 8,7-2 0,2 7 0,2 1 0,7-5 3,9 11 0,8 0-482,-1-2 1,2 3 0,3-4 455,6 1 1,7-3-16,6-5 1,7 2 0,1-6-27,-7-14 1,1-5 0,3 0-2,1 1 1,4 2-1,2-3 1,0-4-37,10-1 0,2-6 1,1-3-27,5-3 0,1-3 0,-2-3 48,-11-1 1,-1-2 0,3-4-5,1-5 0,3-2 0,0-3 1,-4-2 74,-4-2 1,-4-3-1,1-1 0,8-1 1,2-2 0,-3-5 80,-3-11 0,-5-6 0,-5 0-25,-14 10 1,-4 1 0,0-4-38,0 0 0,2-3 0,-3-2 0,-4-2 8,-4-10 1,-4-4 0,-4 1 0,-2 2-26,-3-2 0,-4 3 1,-3-1-9,-2 3 0,-1-3 0,-5 2 0,-5 8-5,-10 5 0,-7 8 1,-4 4-1,-7 2 0,-4 6 1,-4 4-15,10 6 1,-2 2 0,-2 3 0,0 2-48,-3 2 0,-1 2 1,0 2-1,0 1-522,0 2 0,0 2 0,0 1 1,0 2 573,1 2 0,-1 2 0,2 0 0,5-1 0,-11 4 0,6-1 0,10 1 0,1 0 0</inkml:trace>
  <inkml:trace contextRef="#ctx0" brushRef="#br0" timeOffset="27094">12948 8730 8830,'2'-43'2044,"1"0"1,-1 0 0,1-13-1,-1 5-296,2-2-678,-3 23-762,-1 16-95,-4 18 195,-4 16 46,-9 21-222,6-11 1,-1 3-506,-3 11 1,2 2 345,1-7 1,1 3-9,1-1 0,0 3 1,2-2-38,0-2 0,0 3-625,0 7 0,0 10 0,0 1 1,2-5 594,1-7 0,1-5 0,1 5-57,-1 6 0,-1 4 1,0 1-1,3-6-1061,1-5 0,1-4 1,1-3 1119,-1 13 0,2-5 0,0 10 0,0-29 0</inkml:trace>
  <inkml:trace contextRef="#ctx0" brushRef="#br0" timeOffset="30616">9448 8853 16656,'-10'1'800,"2"-2"-609,14-7 66,8-13-27,12-18-113,-6 10 1,2-3-677,8-8 1,3-2 638,-8 9 1,2 0 0,0-2-537,4-3 0,1-1 0,1 0 528,3-4 0,1 0 0,0 0-23,3-3 1,1-1-1,0-1-8,-9 11 0,1 0 1,1-1-1,-1 0 2,2-1 1,1 0 0,0-1 0,0 0-3,1-2 0,0 1 0,0-1 1,0 0-471,2-1 1,-1-1 0,0 1-1,0-1 433,1-1 0,-1 1 1,1-1-1,-1 0-460,1-1 0,0 1 0,-1-1 1,1 1 431,-1 0 1,0 0 0,0 1 0,-1 0-1,0 2 1,-1 0 0,1 1 0,-1 0-77,-3 4 0,0 0 1,0 2-1,-1-1 81,6-6 0,-1 0 0,-1 2-6,-4 4 0,-2 1 0,-1 0 179,9-13 0,-1 0-137,-4 3 0,0-1 345,-2 2 1,0-1-347,-2 2 1,1 0 2,-2 2 1,0 2-14,-1 1 0,-1 2 10,-1 2 1,0 2 8,-2 2 1,0 2 982,-2 1 0,0 2-969,18-20-22,-2 5 5,-3 6-5,-1 2 17,1 3 5,3-1-6,5-4-5,4-2 6,2-5 16,0-1 6,-4 4 1400,-9 5-1282,-8 9 1431,-12 9-1190,-7 6 804,-5 5-1147,-2 0 221,-1 0-276,0-1 33,0 0 57,0 1-68,-2 1-145,-5 3 16,-10 9 68,-17 10 22,-18 17-261,20-14 0,-3 1 275,-2 1 0,-2 1 8,1-2 1,-1-1 2,4-3 0,1-1 3,3-3 0,2-2 22,-18 7 1,6-7-6,3-3 27,2-2 47,2-1 60,6-2-2713,9-3 2579,9-1-1,7-3-38,12-7 0,13-10 10,21-12-1136,-5 5 0,2 0 1123,-11 7 0,1 0-756,17-9 0,1 2 764,-15 10 0,-1 2 753,8-3 0,1 3-770,3 4 1,-2 4 16,12 3 48,-22 10 1,-3 5 8,-5 24-33,-2 20-86,-17-22 1,-3 1-477,-4 3 1,-2 2 526,-2 5 0,-1-3 0,-2 7 0,1-5 0</inkml:trace>
  <inkml:trace contextRef="#ctx0" brushRef="#br0" timeOffset="34183">6301 1379 24495,'-4'-5'-5721,"2"2"3636,2 3 5232,-9 12-264,8 18-2512,-8 23-120,8-18 1,1 0-159,-1 2 0,0-2-359,-1-2 0,1-2 1435,6 18-33,8-18-2024,15-15-87,18-24 1711,-13-6 0,4-6 86,12-10 1,4-6-195,-11 6 0,2-1 0,2-2-26,4-3 0,1 0 1,1-1-160,-12 9 1,0 0-1,0 0 1,-1 1-279,11-8 0,0 0 1,-1 2-166,-5 2 0,-2 1 0,0 0 0,-6 4 0,-1 0 0,-2 2 0,9-8 0,-2 3 0,-8 7 0,-2 3 0,14-4 0,-17 20 0,-15 24 0,-8-8 0,-4 8 0</inkml:trace>
  <inkml:trace contextRef="#ctx0" brushRef="#br0" timeOffset="63907">20204 3378 22408,'-11'-45'1282,"1"0"1,0 6 0,2 6-1031,4 13-213,2 11-504,0 8 269,2 14 208,6 18-178,0 4 1,2 5-365,0 2 1,1 0-356,1 2 1,-1 2 884,3 18 0,-1-6 0,-4-17 0,-1-5 0,1 0 0</inkml:trace>
  <inkml:trace contextRef="#ctx0" brushRef="#br0" timeOffset="64200">20059 3502 19361,'-27'-56'1721,"-1"0"0,3 7 1,4 4-1252,4 3-246,8 8-173,10 10-12,21-9-5,13 11-32,-4 7 1,3 2-348,5 4 1,2 5 310,8 4 0,-1 5 9,-7-1 0,1 4-462,0 8 1,2 6 0,-2 0 320,1 6 1,-1 4-3,-3-3 0,1 3 0,-5 1-165,0 8 0,-7 2-285,-11 0 0,-7-1 360,-12 21-122,-26-20 1,-16-5 78,5-17 1,-6-6-1,1 1-183,2 0 1,1 1 0,-2-5-1307,-3-5 0,-1-4 1,7-5 1789,-14-18 0,31 7 0,17 6 0</inkml:trace>
  <inkml:trace contextRef="#ctx0" brushRef="#br0" timeOffset="64819">20895 3480 20789,'-4'3'3394,"1"-2"-2071,3-1-1178,22-15-94,-6 4 27,11-11 0,3-3 57,4-12-60,-10 10 1,-1-1 98,1-15 22,-12 4 5,-8 9-61,-9 6-17,-4 6-5,-7 5-28,-2 3-34,1 6-84,3 1-17,4 7 11,1 9 1,-1 14 27,1 16 0,2 12-16,13 6-288,3-10 268,12-17 0,5-3-48,25 6 56,-12-14 1,3-3 5,-3-9 0,-1-5 28,-1-4 0,-2-5 19,-1-4 1,-3-4 8,-2-5 0,-2-5 6,-2-4 0,-2-4-9,-1-6 0,-3-3-600,-3-7 1,-2-3 605,-2-5 0,-3-6 54,-5 2 1,-2-5 0,-1 3-21,-2 15 1,-1 3-1,-1-2 4,-1-8 0,-2-2 0,-2 7 46,-3 12 0,-2 5 115,-12-9-107,5 18-190,6 12 213,6 14-174,1 19 5,1 29 12,3-13 0,2 4-110,2 10 0,4 2 22,1-15 0,1 1 0,2 0-226,4 2 1,2-1-1,1 0-469,3-1 1,2-1-1,1 0-1995,-1-4 0,2-1 0,-1-2 2789,7 7 0,-3-5 0,6 7 0,-17-24 0</inkml:trace>
  <inkml:trace contextRef="#ctx0" brushRef="#br0" timeOffset="65858">22114 3223 8312,'2'-6'8845,"-1"1"-7500,-4-33 1,-4-14-436,-1 14 0,-2-1-672,1-22 0,0-1 266,-3 13 0,0 4 185,1-9-218,1-6 374,5 18-638,2 17 739,3 14-1231,0 6 529,1 27-244,6 13-1431,-1 7 0,0 5 1431,-1-14 0,1 0 0,1 23 0,0 1-190,-1-18 1,-1 1 183,1 8 0,0 0-2,1-5 0,0-2 8,-1-7 0,-1-2 5,6 15 18,-5-23 105,-2-12 63,0-13 3119,4-11-3265,6-12 579,7-16-602,7-11-14,-11 23 1,0 1 2,19-21-17,-1 9-16,-5 14-73,2 12 84,-11 9-6,14 13-6,-6 9 7,9 11-1,6 13-6,-14-14 1,7 8 44,-14-21 1,4 0 22,-6-8 89,-1-19-89,-7 2 95,5-35-73,-12 20 56,5-24 51,-9 20-6,1 1 11,-3 10-185,0 10-50,0 6-72,0 3 66,2 7 62,3 10-34,9 25-89,3 2 0,1 3-303,6-4 51,-7-19-1882,25 17-2756,-10-23 4165,11 3 0,-21-16 0,-11-6 0</inkml:trace>
  <inkml:trace contextRef="#ctx0" brushRef="#br0" timeOffset="66159">22929 2675 24027,'20'38'1120,"-1"0"0,-23 6-961,41-22 1,0-13 210,-33-16-73,-6-10-140,-4-5-40,-4-8-38,-3 7-124,2 3-118,3 9-1293,3 5-8375,0 9 9171,2-1 1,-1 2 0,3-2 0</inkml:trace>
  <inkml:trace contextRef="#ctx0" brushRef="#br0" timeOffset="67476">17931 7302 19736,'3'-46'1163,"0"0"1,0 0-1,0-16 1,-4 7-470,-7 10-108,-5 13-362,3 14 134,-1 8-358,3 11 19,-8 17 32,-12 25-29,5-8 0,-1 5-578,-7 11 0,0 3 567,7-13 0,0 2 1,2-1-612,-5 9 0,1 2 600,7-2 0,1 4 0,4-4-20,4-4 1,6 0-12,1 18 0,8-4-158,10-24 1,7-7 160,8-5 0,4-7 3,5-4 0,2-6 13,3-5 1,1-5 17,1-3 0,0-5-247,-2-2 1,-2-4 268,-2-2 0,-4-3 5,-3 1 1,-3-2 979,15-21-851,-16 4 0,-15 4 1125,-11 11-1046,-13-6 263,0 9-359,-6-7-2614,4 4 2547,5 10 46,3-1-52,3 11-38,1 0-107,0 3 51,9 3 11,9 7 3380,18 7-3374,11 12-7,-19-12 1,0 1-31,1 2 0,1 1-129,6 3 1,-1-1-332,12 9 48,-17-12 1,-2-1-1127,-3 6-1153,0 3 2733,-13-1 0,-7-12 0,-5-4 0</inkml:trace>
  <inkml:trace contextRef="#ctx0" brushRef="#br0" timeOffset="68259">18792 7427 24643,'-12'8'100,"4"-1"-83,24 44 6,4-6-1,9 10-11,-7-25 0,2-3 34,18 10 56,5-7 213,-15-21-107,-10-10-11,-4-6 202,3-26-135,-7-4-1819,-5 2 0,0-2 1657,-4-20-56,-4 3 39,-4 10-39,1 18-23,-2 0-140,3 14-302,-1 6-375,1 6-101,11 9-1081,9 3-109,18 7 2086,2-3 0,-12-6 0,-11-6 0</inkml:trace>
  <inkml:trace contextRef="#ctx0" brushRef="#br0" timeOffset="68574">19479 7290 24872,'-39'-28'353,"1"0"0,-1 0 0,16 11-431,25 18 67,9 9 22,14 12-17,0 3 1,3 4-4,0 0 1,-1 1-4,7 9 1,-2 1 3,-5 0 0,-3 1-1,-8-9 1,-3 0 19,-2 5 0,-7-3 23,-12 0 61,-10-9-28,1-19 118,-5-21-62,10-5-78,-1-9 11,9-17-101,13 11-22,1-7-241,20 6-370,6 13-596,-5 10 0,4 1-1538,-4 5 0,1 1 2133,2 1 1,-2 2 0,2 3-1,-16 0 1</inkml:trace>
  <inkml:trace contextRef="#ctx0" brushRef="#br0" timeOffset="69085">20158 7339 23343,'5'-40'875,"1"1"1,0 0 0,-5 10-383,-11 20-426,-5 1-44,-13 11-18,-5 9 7,2 4-18,-7 14-33,9 7 22,6-7-56,6 19 68,21-26-7,1 5 46,19-13 33,1-10-16,4-4 234,10-17 62,-18-5 68,7-12-219,-17 10 173,-6-5 107,-6 4-463,-1 4-13,-2 3 0,1 12 0,2 5 0,1 13 0,8 17 0,5 25-512,-3-16 0,2 3 512,2 9 0,1 0 0,-4-8 0,2 3 0,3 2 0,2 5 0,-1-3-141,2 7 1,-1 2-618,-1-4 0,1 4 0,-3-1 285,-4-10 1,-3-1 0,-2-1-35,-5-2 1,-3 0 0,-2-2 53,-1 5 1,-8-3 205,-22 6 1,-10-9 322,11-22 0,-3-6-234,-16 3 0,-2-8 273,12-19 0,4-11 11,2-9 0,5-8-54,6-11 1,8-7-70,9 16 1,5-3 0,3 0-228,6-3 1,4-1 0,3 1-193,3-1 0,5 0 0,0 3-1035,8-11 0,2 4 1451,6-1 0,-3 7 0,-7 10 0,0 4 0</inkml:trace>
  <inkml:trace contextRef="#ctx0" brushRef="#br0" timeOffset="70758">20836 7181 18162,'0'-5'5187,"-1"2"-3311,1 3-1377,-52-64-202,24 43-216,-7-15 0,-2 5-8,4 28-39,-2 10-4263,1 10 4262,-1 14-38,1 11 582,3 8-582,6 5-92,10-2 52,11-4 17,13-8 5,8-9 68,11-12 3294,4-11-3182,6-16 27,2-14 57,1-15 22,-5-7 79,-8-4-124,-10 3 80,-8 4-63,-4 11 0,-4 10-95,-2 9-112,0 6-95,-1 4 275,-1 5-214,0 5-33,1 10-68,3 8-901,23 25-224,4-16 380,-4-12 1,2-5-1008,21-3 380,0-13 897,-7-13 918,-7-9 537,-10-6-4,-6-4-79,-5-1 100,-2-3-33,-2 3-67,-3 5-163,-2 8-308,-3 8-291,-2 4-123,0 7 39,-3 6 45,-1 11 0,0 10-17,1 9-28,8 3-45,8 0-95,11-5-28,11-8 50,8-8 85,6-10 100,2-11 39,-2-12 40,-3-9 173,1-16 135,-11-5-152,-8-3-61,-14 1 11,-9 8 28,-4 2-6,-4 5-38,-2 5-52,-1 7-44,-2 5-11,2 5-22,0 1 16,3 4-62,1 0 68,2 2-34,1-1-5,-3-4-23,0-2-16,-5-3 10,-4-3-16,2 4 11,-5 0 6,4 6-1,-1-1 6,2 2-22,6 0 22,1 2-156,3 0 162,-1-1-23,-2 1-5,-1-1 16,0 1 1,1 0-8211,1 0 8205,10 1 0,-6-1 0,7 1 0</inkml:trace>
  <inkml:trace contextRef="#ctx0" brushRef="#br0" timeOffset="71585">21189 7061 20280,'23'-36'1865,"0"5"-1652,-10 22 448,2-1-185,-8 5-56,-1 1-252,-4 2 537,-2 2-554,-4-1-44,-2 0-34,-5-1-40,-2 0 1,-4 4-6,-3 4 28,-5 7 5,-6 7 2,-3 7 9,2 4-44,-3 17-28,17-18-33,2 21-6,24-28-46,10 10-279,17-11-874,12-5-3708,10-7 4946,-8-6 0,-17-3 0,-16-1 0</inkml:trace>
  <inkml:trace contextRef="#ctx0" brushRef="#br0" timeOffset="72008">21931 6865 26357,'-11'-29'28,"2"26"-17,10 38 6,2 20 5,1 4 29,1 2-368,-2-4 272,0-7 104,0-11-42,1-10 11,0-12 168,1-8 196,1-9 11,3-9 62,23-29-292,-3 0-100,-7 9 0,2-1-3137,12-16 3131,4 3-39,3 7-31,3 9-53,1 12-129,-2 14-302,0 19-1176,-2 21-3253,-23-12 1,-2 1 3956,7 17 0,-9-12 0,-12-23 0</inkml:trace>
  <inkml:trace contextRef="#ctx0" brushRef="#br0" timeOffset="80058">23872 2114 15516,'-37'-37'291,"0"0"0,-1 0 0,-2 2 1,-2 2-1,-2 5-310,-2 8 0,-2 4 1,-2 2-1360,-8 0 0,-2 2 1,-2 2 1301,10 3 1,-2 1-1,0 1 1,-1 2-456,-6 0 1,0 1 0,-2 1-1,-1 1 487,10 1 0,-2 2 1,1 0-1,-2 0 1,0 2 27,-3 0 0,-1 1 1,0 1-1,-1 0 0,0 2 28,8-1 0,-1 0 0,0 1 1,-1 1-1,0 0 0,0 0-79,-2 1 1,-1 1-1,1 0 1,-1 1 0,-1 0-1,1 1 141,-2 0 1,0 1 0,0 0 0,0 0 0,0 2-1,-1-1-169,9-1 1,0 0 0,0 1 0,-1 0 0,1 0 0,0 1 0,0 0 160,1 1 0,-1 0 1,1 0-1,0 1 1,0 1-1,1-1 1,-1 1-57,-6 4 1,-1 1 0,1 0 0,1 1-1,0 0 1,1 1 32,1 0 1,1 0 0,0 1 0,1 1 0,1 1 0,0-1-19,3 1 0,0 0 1,1 1-1,0 0 0,2 1 1,0 0-12,-6 6 1,1 0-1,1 1 1,2 1-1,1 1 19,4-2 0,2 1 0,1 1 0,1 0 0,3 1-19,-4 7 0,2 1 1,3 0-1,5 1 149,5-3 1,3 1 0,4-1 0,2-2-144,1 3 1,4-3 0,10 2 89,10-4 1,7 3 0,6-2-1,3-5 146,10-3 0,4-5 0,6-1-111,-6-5 1,3 2-1,3-2 1,2-1 0,1-4-13,3-4 0,2-3 0,1-3 1,2-2-1,2 0-36,-5-2 0,2-1 0,2-1 0,0-2 0,1 0 0,0-1-21,-2-1 0,0-1 0,0-1 0,2-1 1,0-1-1,0 0 0,1 0-37,-4-1 1,2-1 0,0-1 0,1 0 0,-1 0 0,0-1 0,-1 1 0,-1-1-1,8-1 0,-2 0 0,-1-1 0,0 0 1,3-1-1,4-2-39,-12 2 0,2-2 1,3 0-1,2-1 1,0-1-1,1 0 1,-1-1-1,-1 1 1,-2 0-1,-3 1 44,9-3 1,-4 0 0,-2 1 0,-1-1 0,2 0 0,1-1 0,3-1-33,-11 4 0,1-1 0,2-1 0,1 0 0,1-1 1,0 1-1,0-1 0,0-1 0,-2 1 0,-1 0 0,-2 0 0,9-4 1,-1 0 0,-1 1-1,-2-1 1,0-1 0,-1 0-1,-1 0 1,1 0-8,-3 0 1,0-1 0,-1 0-1,0 0 1,-1 0 0,-1-1-1,0 0 1,-1-1-4,4-2 0,-2 0 1,0 0-1,-1-1 1,-1-1-1,-1 1 1,-1-2 15,2-1 1,-2-1 0,0-1 0,-2 0 0,-2 0 0,-1-1-21,0-2 1,-1 0 0,-3-1 0,-2-1 0,-4 0 135,-1-3 0,-2 0 0,-6-1 0,-7 0-254,-6-6 1,-9 1 0,-10 2-76,-14 4 1,-10 3 0,-8 5-76,-1 8 0,-6 4 0,-4 3 1,-3 2-385,3 3 1,-4 2 0,-2 2 0,-1 1 0,-3 2 653,9 1 0,-3 2 0,-3 1 0,1 1 0,1 0 0,2 0 0,5 0 0,-9 0 0,4 0 0,2 0 0,0 2 0,-1 1 0,0 0 0,0 0 0,0 0 0</inkml:trace>
  <inkml:trace contextRef="#ctx0" brushRef="#br0" timeOffset="80850">21901 6200 10067,'-56'-12'232,"0"0"1,1 0 0,-1 1 0,1-1 0,0 2-1,0-1 1,0 2 0,1 0 0,0 2-685,2 1 1,2 2 0,-1 0 0,0 2 0,0-1 473,-2 1 1,0 0-1,-1 1 1,-1 1-1,-2 1-7,-1 0 1,-2 2 0,-2 0 0,0 1 0,-1 0 0,-1 1-115,6 0 1,-1 0-1,0 1 1,-1 1 0,0 0-1,-1-1 1,1 2 118,-1-1 0,-1 0 0,0 1 0,0 0 0,0 1 0,0-1 0,1 2-36,-1-1 0,-1 1 1,1 1-1,0 0 1,0 0-1,1 0 0,2 0 63,-3 1 1,2 0 0,1 1 0,0-1-1,0 1 1,0 0-129,-1 1 0,1 0 0,-1 1 0,0-1 0,1 1 0,-1 1 119,2 0 0,-1 0 1,1 0-1,0 1 0,0 1 1,0-1-20,1 1 1,0 0-1,1 1 1,-1 0-1,1 0 1,1 1 10,1 0 1,1 0 0,0 0 0,0 1 0,0 1-1,0 1 8,-4 3 0,-2 2 1,0 1-1,2 0 1,1 0-1,4-2-26,-7 3 1,5-1 0,2-1-1,-3 4 26,4 0 1,-4 3-1,2 1 1,2 0 0,7-1-28,-1 4 0,7 0 0,0 2 69,6-4 0,0 2 0,1 1 1,3 2-87,-2 10 0,5 3 1,5 0 163,6-2 0,5 2 1,5-1-128,7-1 1,6 0 0,5-1 16,7-1 1,6-1 0,4-2-20,-1-11 0,2-2 1,4-1-1,2-2 0,6 2 1,4-3-1,1-1 1,3-2 4,-5-5 1,1-1 0,2-1 0,2-1 0,0-2-3,7 1 1,1-2-1,1-1 1,2-1-1,1-1-27,-6-2 0,1-1 1,1-1-1,0-1 0,1-1 1,1 0 14,-5-1 1,0-2 0,2 1 0,-1-2 0,1 1-1,1-2 1,0 1-44,-5-1 1,0-1 0,1 1 0,1-2 0,-1 1 0,1-1 0,0-1 0,1 0 64,2 0 0,0-1 0,1-1 0,0 0 0,0 0 0,1-1 0,-1 0 0,1-1-33,-5 1 1,0-1 0,1 0 0,-1-1 0,1 1 0,0-2-1,-1 1 1,1-1 0,0 0 56,2-1 0,0 0 0,0-1 0,0 0 0,0 0 0,0 0 0,1-1 0,-1 0 0,0-1-1,1 1 1,0-1 0,0-1 0,0 1 0,0-1 0,0 0 0,0-1 0,0 1 0,-1-1-4,1 0 0,-1 1 1,0-2-1,0 1 0,0 0 1,0-1-1,0 0 1,-1 0-1,0 0-1,-2 0 1,0 0-1,0 0 1,-1-1 0,0 1-1,0-1 1,-1 0 0,0 0-1,0 0-1,2-1 0,0-1 0,0 1 1,-1-1-1,0 1 0,-1-1 1,-1-1-1,-1 0-1,1 0 0,0-1 0,-1 0 1,0-1-1,-2 0 0,-2 0 0,-1-1 9,10-5 1,-2-1-1,-2 0 0,-3-2 1,-4-1 125,0-3 0,-3-1 0,-4-2 0,-7-2-187,-3-8 1,-8-2-1,-10-1-54,-12 0 1,-10 0-1,-8 2 24,-9-4 0,-9 3 0,-5 1-152,4 9 0,-5 2 0,-2 1 0,-2 1-127,4 5 1,-1 1-1,-1 1 1,-2 1 0,-1 1-460,-4-1 0,-2 2 1,-1 0-1,0 2 1,2 0 760,2 3 0,-1 0 0,1 1 0,2 2 0,3 0 0,-12-2 0,4 1 0,5 3 0,2 3 0,1 0 0</inkml:trace>
  <inkml:trace contextRef="#ctx0" brushRef="#br0" timeOffset="82442">20746 4403 7285,'5'-6'6968,"-2"0"-5529,-3 6-296,-65-12-219,33 6-502,-10-1 1,0-1 357,7 4-125,0 1-129,-3 3-100,-3 5-264,7 0 269,-23 15-252,16-1-241,11-4 1,0 1 207,-15 15-17,4 2 5,3 2 23,2 1-17,1 3-5,1 3-51,2 4-34,2 5-5,5 3-34,3 4-3,13-27 1,1 0-1,1 0 1,1 1-9,2 1 0,1 0 5,0 0 1,2 0-1,0 0 1,0 0-1,1-1 1,0 0 11,0 28 5,0-3 17,-3-19 1,-1-1 16,-6 20-26,1-20 1,-2-1 14,-11 16-22,-4 0 5,2-2-17,-1-1 0,7-13-5,-6 15-6,9-17 22,-7 14 12,5-12-1,-2-4 29,0-2-6,-3-2 280,-2-1-241,-3 2-39,-1-1-16,-1 0-18,1 0 0,4-6 6,8-5-16,1-1-1,2-1 28,0 0 6,-5 4 16,-1-4-5,-6 2 0,-3 1 17,-2-1-28,1 0-6,5-2-5,3 0-34,5-1 11,2-1-17,0 1-106,-2 2-425,-6 2-2617,-9 1 2306,0-1 0,9-8 0,9-4 0</inkml:trace>
  <inkml:trace contextRef="#ctx0" brushRef="#br0" timeOffset="92852">1364 12692 21926,'24'10'538,"10"-5"0,8-3-563,3-3 1,5-3 0,4 0-1108,3 0 1,5-1-1,0 0 1,-2-1 1089,-10 1 0,-2-1 0,0 0 0,1 0 14,3-1 0,2 0 0,-2-1 0,-6 1 195,11-4 0,-7 1-137,-9 0 1,-4 0 1000,11-6-711,-24 4-169,-20 1-67,-17-3 2346,-12-3-2033,-10-3 1035,-2 1-839,6 2-94,8 5-84,7 3-107,6 4-118,3 2-84,4 1-89,2 0-106,2 1-23,2 0 84,8 1 39,14 6-22,15 6-6,10 11-78,-1 8-174,-9 10-314,-15 8-1811,-19 9 2394,-14-22 0,-3-3 0,-1 6 0,-8-4 0</inkml:trace>
  <inkml:trace contextRef="#ctx0" brushRef="#br0" timeOffset="93782">3752 13367 20078,'0'-48'1573,"0"1"1,-1 6 0,-1 6-795,-1 9-443,-3 14-380,1 9-102,1 3-3588,0 11 3695,0 10-127,-4 19-321,0 14-180,4-22 1,1 0-1107,0 2 1,2-1 1772,5 2 0,1-3 0,-2 4 0,8-7 0</inkml:trace>
  <inkml:trace contextRef="#ctx0" brushRef="#br0" timeOffset="94151">4048 12885 21999,'-52'-3'67,"0"0"0,5 1 1,10 8-68,19 31 0,9 4 6,11 3 5,3-11 39,17 8 29,-1-20 128,13 4 151,-2-17 96,3-13-40,-2-10-11,-4-14 29,-8-10-18,-9-3 208,-15-12-431,-6 19-163,-9 1-135,-1 25 29,3 6-208,-15 18-190,9 8-555,-9 22-974,15 9-1714,11 5 3719,10-26 0,2-2 0,-1 4 0,6-6 0</inkml:trace>
  <inkml:trace contextRef="#ctx0" brushRef="#br0" timeOffset="94533">4429 13160 24727,'7'21'61,"-2"8"-55,-5 7 11,-1 22-17,0-7-12,0-6 119,0-10 234,3-30 63,3-8-191,6-14-67,7-15-6,-3 4 0,2 0-56,7-14-17,6-7 118,-2 14-124,-7 12-50,6-2-27,-7 22 10,-7 6 0,10 13-38,-3 5-108,6 11-324,-1 5-823,-1 6-2387,1 4 2838,-2-7 0,-10-15 0,-4-11 0</inkml:trace>
  <inkml:trace contextRef="#ctx0" brushRef="#br0" timeOffset="95826">6167 13028 12373,'2'-48'992,"0"-1"1,1 0 0,-1-13 0,0 1 638,-2 8 1,-1 5-1000,-5-12-436,-4 29 1190,1 21-1397,3 18 942,3 17-892,1 19 3281,7 15-3315,2-17 1,1-1-76,6 16 70,-3-19 0,1-1 0,2 2 0,2 4 11,-3-13 40,-5-14 61,-4-9 106,-2-6-27,-2-2 175,0-5-372,-3-6-22,0-3 6,-1 0-6,0 4 0,1 6-124,1 3-21,1 2-57,-1 0 141,0-1-35,-1-3-60,-2-2-18,1-6 79,1-6 72,0-6 63,3 6 4,-1-3 52,1 11 27,0-1 6,-2 2 44,-2-4-94,0 4 49,-4-8 40,1 4 17,0-3-11,2 4-40,2 5-67,2 4-324,1 2 223,1 17-3274,10 25 3353,-4 1-17,1-3 0,0 3-142,-4-8 1,-2 1 152,1 9 1,-2 1-12,-1-1 0,-2 0-45,1 6 0,-1-2 39,-1 11 90,0-3 208,3-44 38,0-24 2897,0-1-3165,-1-31 11,-3-4-59,0 13 0,0-2-326,-2-4 0,1-3 340,-1-2 0,2-2-20,0 0 1,1 0 10,2 3 1,3 2-171,2 5 1,1 3 172,11-20-49,7 18 21,2 15 6,9 12-22,22 27 16,-12 0 225,-7 8 1,-1 5-214,-8-1 0,-1 2-155,8 11 1,-1 5 150,-9-7 0,-1 2 0,-1-2-5,0 2 0,-1 0-3,-3-2 1,2 3-1,-4-7-5,4 6-21,-3-8 1,0-4 42,2-10-39,3-5 39,1-25 12,5-23-15,-12 7 1,0-3-133,0-8 1,-1-2 137,-1-5 0,-4-1 0,-2-2 0,-3-2 3,-3-10 0,-2 3-6,-1 17 0,-2 2 20,-1-7 0,-2 3 776,-4 6-796,-3 4 48,2 15-507,3 13-84,4 17 90,1 2-948,9 27-956,8 2-2570,0-7 1,1 1 3021,6 8 0,0-1 1,-18-38-1</inkml:trace>
  <inkml:trace contextRef="#ctx0" brushRef="#br0" timeOffset="96416">7393 13170 20979,'1'-2'5176,"0"-1"-4246,-1 3-936,4-20 1,-3 14 21,7-15 29,2 17-28,2-1-6,16-8-5,7-9 16,-6 2 34,3-17 79,-21-2-46,-7 1-44,-6 3 56,-21 12-62,-2 15 6,-15 2-23,5 14-11,2 9-16,10 3 10,0 29-10,14-17-4,7 21 1,7 3-3,15-1-131,-8-9 1,6-4 138,4-18 0,4-6-8,29 4 0,-5-11 0,2-5 16,-5-6 1,0-5-495,10-5 0,-3-3 494,-18 0 1,-3-3 5,6-7 1,-1-4 2,-2-8 0,-2-5 5,0-3 1,-4-4-460,-8 7 1,-3-3 0,-3-1 459,-6 2 1,-3-1-1,-2 1 15,-1-3 1,-2 1 0,-1 2-139,0-9 1,-4 1 228,-6-3 0,-2 6-53,-5 8 247,-24-8-292,13 40 809,-13 12-825,7 19-7,8 6-11,9 6 1,3 6 13,5-6 1,3 2-27,-3 21 1,2 4-23,7-2 1,3-2 2,-2-10 1,4 1-454,4-3 1,3 3 0,2-4-21,3 1 1,3-1-3,-1-4 1,2 2-1,0-5-31,0-4 0,3-3-2539,11 4 1,1-5 3081,2-5 0,1 0 0,-32-22 0</inkml:trace>
  <inkml:trace contextRef="#ctx0" brushRef="#br0" timeOffset="97026">8006 13104 21646,'-44'-11'1027,"-1"1"0,7 1 0,8 0-859,20 5-40,12-3-100,18-1-17,10-1 1,6-1-15,2 0 0,4 0-3,15-3 1,1-1-670,-5 2 0,-2-1 672,-11 4 1,-1-1 2,10-3 0,-3-1-59,6-1 67,-19 5 1,-1 0 8,-3-1 39,-11 4 117,-13 5-10,-2 2 39,-11 8 1423,-7 9-1407,-11 11-89,-5 11-39,2 5-57,7 4-27,10 0 119,11-5-114,14-5 6,29-4-15,-9-23 1,3-3 25,1-2 0,2-4 31,13-10 0,-1-5-14,-20 3 0,-3-3-3,8-5 0,-5-2 131,-1-8 96,-10 5-23,-11 8-167,-5 7-79,-6 7 45,-3 12-34,-5 8 6,-2 13-12,2 4-38,5-1 38,8-6 40,8-9 17,10-8-29,12-10 12,10-11 61,10-10-75,-25 5 0,-1-3-136,1-2 1,-2-2 143,-3-2 1,-1-2 27,11-27 34,-13-2 16,-14 2-44,-15 8-34,-10 7-61,-7 9-118,-2 9-767,1 7-6016,6 4 6134,7 6 0,6 1 0,6 1 1</inkml:trace>
  <inkml:trace contextRef="#ctx0" brushRef="#br0" timeOffset="97699">9670 13109 22565,'2'-46'976,"-1"-1"1,1 6-1,-2 7-483,-2 15-319,0 9-253,-1 8 1,-4 9 106,-6 14 11,-9 17-16,-7 13-23,5-7-3,11-13 0,4-1 3,4 7 67,25 20-11,12-33-28,-3-11 0,3-4 67,28-15 68,-1-10 94,-8-12 40,-15-7-39,-15-5-62,-16-3-56,-17-1-11,-21-8-107,4 18 0,-19-5 1,16 22-18,-2 3-83,9 6-112,12 6-152,7 6-481,5 11-7954,31 32 8777,-4-13 0,2 4 0,-20-32 0</inkml:trace>
  <inkml:trace contextRef="#ctx0" brushRef="#br0" timeOffset="98043">10183 12997 18970,'-4'-7'3294,"0"2"-1088,4 5-1910,-31-62 490,22 45-870,-13-41 101,43 73-1,8 4-16,6 9 0,4 5-3,-10-8 1,1 2-251,12 13 1,-2 2 229,-12-8 1,-3 0-12,-7-2 1,-3 0 1045,2 25-1001,-16-13 56,-12-13 23,-10-18 27,-5-15-22,-1-15 982,3-14-993,4-9-56,8-3-22,6 10-158,14-11-228,10 19-1340,34-9 605,-9 19-1386,-5 8 1,1 3 2500,8 1 0,-7 0 0,-19 2 0</inkml:trace>
  <inkml:trace contextRef="#ctx0" brushRef="#br0" timeOffset="98859">10939 12804 19054,'0'-6'5074,"0"1"-4173,0 5-166,-11-65 15,4 40-663,0-11 0,0 3 309,2 23-233,3 7 51,0 2-219,2 0 417,-2 1-333,0 0 16,-1-3-89,-1-2 67,-2-3-62,3 3 17,-1 1 22,3 3-38,0 0 88,0-2-55,-1 1-17,0-2 73,0-1 0,0 2-84,1 0-62,0 3-17,-1 3 45,-1 1 6,-3 19 28,-8 36-23,3-7-351,3-12 0,0 6 0,1-2 318,1 3 0,1 0-45,0-2 0,0 4 0,1-4-48,1 0 0,2 0-1024,5 19 0,2-4 226,4-1-1675,7-3 1,6-5 2604,16-17 0,-6 3 0,-7-30 0</inkml:trace>
  <inkml:trace contextRef="#ctx0" brushRef="#br0" timeOffset="99343">11210 13137 18448,'0'-6'2618,"-2"-25"1,-2-4-1555,-4 6-868,3-6 0,-1 1 533,-8 12-522,4 15-112,-7 0-45,-5 11 12,-10 8 5,-12 9-39,5 2 17,10-4 0,0 2 11,-7 9-37,11-8 1,1 0 25,-4 12-34,8 0-11,10-3 6,7-7-18,27 10 12,14-12-17,-4-6 1,5-2-477,5-5 0,1-2 487,-8-2 1,2-1 5,20-2 0,-1-3 17,-21-3 0,-2-1-1,14-1 1,-1-4-82,10-12 154,-13-5 62,-13-3 180,-8-15-208,-14 12 174,-3-18 44,-13 17-184,2 1 1193,-11-3-1255,7 20 56,-6-6-151,10 17 0,-1 2 0,4 13 0,1 10 0,0 4-35,7 32-139,6-11-22,-2-11 0,2 1-481,17 19-555,5-4-1283,-2-9 2515,-3-9 0,-14-15 0,-5-7 0</inkml:trace>
  <inkml:trace contextRef="#ctx0" brushRef="#br0" timeOffset="99532">11687 12784 25464,'-34'-45'212,"0"-1"1,4 5 0,7 11-487,17 25 254,4 6-815,11 18-322,7 8-1179,15 20-6379,6 4 7880,-2-5 0,-13-17 0,-11-13 0</inkml:trace>
  <inkml:trace contextRef="#ctx0" brushRef="#br0" timeOffset="100276">11993 12971 20935,'1'-3'4862,"0"1"-4347,-1 2-504,1 38-33,-1 12 19,1-14 0,-1 2 3,0-1 0,0-1-5,0 18 10,0-9 6,1-12 107,0-12 134,2-12 17,4-13-17,3-14 45,8-14-1,3-12 12,3-4-61,-1 2-135,-3 10-90,-4 12-22,-1 11-50,1 9-73,7 11-57,5 8-66,7 10-124,1 6-218,1 2-218,0-1-63,5-3-463,7-4-432,11-7 1262,-26-11 0,1-3 342,2-3 1,0-3 428,1-3 0,-1-2 182,0-4 0,-1-1 112,-2-3 0,-2-2 22,-2 1 0,-3-2 480,17-20-225,-16 2-269,-14 2-229,-16 3-202,-15 8-118,-15 7 6,-15 12-17,-7 15-27,-1 15-24,9 14-32,13 12-35,15 6-38,12 0 296,15-7-308,13-9 73,16-14 89,10-12 51,7-14 51,-1-14 83,-4-10 68,-7-10 78,-9-4 61,-9 4-188,-10 6-209,-8 10 0,-5 9 0,-2 4 0,0 16 0,-2 13 0,0 24 0,0-17 0,-1 2-307,-1 6 0,-1 2 307,-3 5 0,-2 2 0,-2 3 0,-2 0 0,2-9 0,-2 1-251,-1-3 1,-3 3 0,1-4-849,-4 0 0,-1-2 217,-11 15 0,-3-2-2134,1-18 0,-1-6 2457,3-5 0,1-4 0,-11 3 0,18-12 0</inkml:trace>
  <inkml:trace contextRef="#ctx0" brushRef="#br0" timeOffset="100877">14671 13036 32767,'-4'-42'0,"0"0"0,-1 4 0,-6 10 0,-24 25 0,-6 11 0,-2 10 0,5 14 0,3 13 0,9 10-954,8 5 713,12-28 0,3 1 209,4-1 0,5-1-496,5 1 0,4-1-193,9-1 1,6-4 77,8 1 1,4-5 299,6-2 1,2-3-198,1-3 1,-2-2 316,-6-3 0,-3-1 52,13 4 86,-32-3 75,-33 0 16,-24-2-18,-22 1 12,23-5 0,0-2-16,-1-1 0,0-3 36,3 0 0,1-3-26,-24-12 397,9-8-1428,13-3-5298,14-3 6335,10 6 0,8 10 0,2 8 0</inkml:trace>
  <inkml:trace contextRef="#ctx0" brushRef="#br0" timeOffset="101108">15076 13059 24435,'2'-5'2851,"0"2"-2100,-2 3-740,6 4-17,-10 25-16,3 12-54,-3-9 1,-1 3-1029,4 13 1,1 1-1241,2-15 0,1 0 1665,1 6 1,1-6 0,0-13-1,-3-16 1</inkml:trace>
  <inkml:trace contextRef="#ctx0" brushRef="#br0" timeOffset="101291">15247 12933 21545,'-28'-52'1254,"-1"-1"1,7 9 0,1 8-1412,-3 18-229,16 14-185,4 9-885,17 13-5350,15 14 6806,4 0 0,-8-10 0,-8-9 0</inkml:trace>
  <inkml:trace contextRef="#ctx0" brushRef="#br0" timeOffset="101501">15723 12767 24172,'-4'-54'1176,"-1"0"0,1 8 1,-3 6-841,-7 8-258,0 17-106,4 11 39,1 24 6,2 24-20,3-6 1,1 5-713,3 1 0,1 4 0,1-1 684,1 5 1,2 0-75,2 0 0,2 3 1,1-4-696,4 1 1,1-1 121,-2-10 0,0 1 1,0 1 677,0-1 0,0 0 0,-2-4 0,1-3 0,-2-5 0,5 23 0</inkml:trace>
  <inkml:trace contextRef="#ctx0" brushRef="#br0" timeOffset="102243">15537 13229 14336,'-6'-7'4184,"1"1"-2941,-8-23 1,2-3-1216,9 13 483,-5-17 0,7 3-499,36 22-29,23 0-20,-13 6 1,2 2-94,-14 1 1,0 0 90,16 0 0,-3 0-79,9-1 1613,5-2-1663,-15 1 141,-15 1 72,-15 1 218,-8 1-179,-7 1 1057,-2 0-934,-5 3 118,-4 2-73,-4 5-112,2 7-101,4-4 79,10 8 22,13-5 23,26 5-113,0-13 1,1-1-40,-10-1 0,0-2-1648,21-6 0,-3-6 1726,-17-2 87,-3-9 1,-5-3-59,-11-1 106,1-28 42,-28 18 0,-6 2-188,0-10-8,-7 10 0,-6 5 92,-15 16-117,1 5-22,-2 14-12,24 4 3375,1 21-3347,7 23-44,4-8-263,7-2 0,5 1 256,12 8 9,-5-22 1,3-1-1,7-4 0,4-3-141,9 3 133,7-5 0,6-3 11,-1-10 0,2-4-387,7-1 1,0-2 386,-8-6 0,-3-4 14,-5-7 0,-2-6-1445,-5-5 0,-3-4 1473,1-2 0,-2-3 25,-1-9 1,-4-3-52,-8 3 0,-4 1 56,-2 8 1,-2-1 112,0-3 0,-4 2-185,-6-10 521,1 9-521,-3 15 3125,6 17-3125,1 14 806,3 9-806,6 22 0,8 17 0,-4-22 0,2 1-375,3 3 0,0 1 375,0 2 0,-1-1 0,-2-9 0,-3 1-717,-4 16 0,-7 1-4199,-9-17 1,-2 0 4230,1 6 1,-2-4 0,-13 1 0,16-28-1</inkml:trace>
  <inkml:trace contextRef="#ctx0" brushRef="#br0" timeOffset="103332">1549 15205 16848,'-62'4'793,"0"0"0,0 0 1,12 0-1,1-1 0,6 0-589,3 3 1,7 0 647,-5 5-857,9 8 33,24-6 67,60 8-67,-5-15-415,-12-2 1,8-2 0,0-2 410,-4-3 0,1-3 0,4-1-546,8-2 1,6-1 0,1-1-1,-4 1 527,-2-2 1,-2 1 0,4-2 10,-7-1 1,6-1 0,0-1 0,-2 0 0,-7 1-243,-5-1 0,-5 1 0,1-1 259,8-2 1,2 0 0,-7-2 92,-4-2 0,-11-1 361,-9-15 302,-9 6-374,-50-11-18,-9 19-308,19 9 1,-1 1 92,-3 2 1,0 2 455,-22-9-302,8 5 2321,13 3-2662,26 8 1663,8 3-1669,4 3 132,18 17-110,-2-2-23,6 3 1,5 2-747,7 6 1,2 0 729,-7-5 0,1 1-174,16 14 1,-1 4-1994,-14-1 0,-5 2 2195,-2-4 0,-2-1 0,-4-3 0,-5-3 0,-9-5 0</inkml:trace>
  <inkml:trace contextRef="#ctx0" brushRef="#br0" timeOffset="105850">4065 15035 25629,'-20'-38'-51,"4"20"46,15 54-371,1 24-638,2-4-33,0-3-4375,7-6 5422,0-20 0,0-5 0,-4-11 0</inkml:trace>
  <inkml:trace contextRef="#ctx0" brushRef="#br0" timeOffset="106210">4207 14835 23366,'-41'12'28,"0"0"0,3 0 0,12 4-62,39 35 23,0-19-17,24 3-6,-2-23-22,24-4 68,-19-8 156,19-16-23,-40 3 314,9-18 85,-23 5 88,-17-18-217,-18 0-272,7 21 0,-3 2-81,-14-8 16,-1 11-67,19 14-72,-6 11-315,8 18-571,6 11-1708,19 16 2655,18 2 0,-8-23 0,4-3 0</inkml:trace>
  <inkml:trace contextRef="#ctx0" brushRef="#br0" timeOffset="106583">4727 15077 16820,'0'-5'4162,"0"1"-1706,0 4-2461,-22 5 967,14 42-985,-13 1 17,21-1 1,7 2 117,-3-17 0,0-1-107,9 24 1761,-5-26-1704,-1-11 0,-3-11 106,8-17-96,-4-6 113,13-31-17,-7 16 0,0-2-45,1-1 1,1-2 7,13-19 1,1 2-113,-13 25 1,-1 1 196,11-9 0,1 5-183,4 15-44,9 4-104,1 28 0,0 9-182,-14-9 1,0 3-829,17 18 0,-1 5-768,-20-12 0,-2 0 1893,-3-2 0,-1-2 0,4 7 0,-11-14 0</inkml:trace>
  <inkml:trace contextRef="#ctx0" brushRef="#br0" timeOffset="108543">7186 15395 20817,'-5'-54'1182,"1"0"0,-1 7 0,1 6-622,-1 4-280,1 18-241,2 11-67,1 14 33,6 13 3,3 13 1,1 3-3,4 11-135,-4-8 0,0 0 141,-2 12 10,-4 2-33,-3 10 33,-7-12 91,-1-15 111,-2-17 11,3-13-89,1-15 16,1-15 34,2-16-6,1-12-92,1 22 0,1-1-93,1-3 0,2 0 53,0-1 1,1 0-23,4 1 1,1 2-9,2 2 0,2 2 0,16-19-17,6 13 6,4 14 17,4 9-34,2 14-6,2 12 6,-1 17-17,-5 18-264,-23-20 1,-2 3 269,-2 3 0,-3 0-6,-4 1 0,-2-1 3,-1-2 0,-2-1 422,-7 22-368,-4-17-12,0-16 33,-2-15-33,4-19-17,0-12 62,3-17 11,4-10-22,8-5 11,7-1-23,10 5 0,6 10-27,6 10-18,2 11 609,2 9-619,0 10-35,2 14 12,2 9-72,4 14 10,-24-12 0,-1 1-269,1 3 1,-1 1 25,-1 2 0,-1 0-194,-1 1 1,0-2-253,0 0 1,0-2-1222,22 20 130,3-13 673,0-14 973,1-17 566,-2-15 582,-1-13 470,-3-6 24,-5-6-304,-5-3-251,-6-3-135,-7-1-84,-8 4-145,-7 10-225,-9 10-168,-7 12-61,-12 16 348,-6 12-382,-6 14 0,6 9 6,8 2 126,12 0-177,7-7 12,12-6 16,6-10-5,32-7 17,-7-16 11,17-9 55,-22-13 102,-7-5 89,-9-5 28,-8-2-22,-6-1-28,-2 5-34,-3 7-71,0 9-136,0 9 0,-1 4 0,2 3-29,-1 19 6,3-5-72,4 30-51,5-3-178,8 15-229,-8-24 1,4 0-591,6 7 1,2-1-236,10 14-507,-5-18 1,2-5-1661,14-3 2889,12-5 3310,-4-20 2152,1-31-3568,-32 4 0,-3-4-776,-1-2 0,-4-3-163,-3-1 1,-3 0 36,-2 2 0,-1 2-146,0-9 130,0 2-180,-3 30-112,-1 4-23,0 18-10,4 16 21,3 23-2,2-7 0,1 2 3,-4-14 1,2 0-13,4 19 1,0-1-9,-3-17 1,-1 1-40,4 18 0,-1 2-17,-4-10 0,0-1 34,-1-3 0,-2-2-42,-3 12 84,-6-31 0,-5-7 50,-5-22-44,-5-20-12,-2-22-3,11 15 1,1-2-9,2 6 0,1-3-4,2-16 0,2-7 1,2 5-740,1 11 0,1 0 741,2-16 0,1-7 1,3 2 27,3 15 0,2 3 0,0 1-9,2-13 0,2 0-8,-1 10 0,2-3 1,0 6 39,1 7 1,-1 2-45,4-4 1,1 2-12,3 8 1,0 5 0,9-2-18,21 24 23,-29 13 6,20 29-6,-17 11-191,-13-15 1,-2 2 184,-1 4 1,-5 1-26,-9 8 0,-4-2 36,0-15 1,-4-2-9,-11 8 1,-10-5-295,-23-9 0,-5-8-580,14-3 1,-3-2 1016,0-5 0,-4-1 1,8-3-1,-5-6 0,8-4 1</inkml:trace>
  <inkml:trace contextRef="#ctx0" brushRef="#br0" timeOffset="109149">11603 15206 24475,'-20'-46'356,"-1"-1"1,0 6 0,-3 10-245,-16 18 78,-12 8-98,17 17 1,1 5-87,-14 7-18,16 0 1,5 3 11,14 5 6,7 8-1,26 7 7,12 3-504,-1-19 1,2-2 488,-5-9 0,1-2 6,11 5 0,3 0-296,-2 2 1,0 0 286,-4-2 1,-1 1 5,-3-2 0,-6-1 56,-7 6 28,-31-15-17,-20 0-25,-6-9 0,-7-2-31,-10-1 0,-1-2-8,-2 0 0,-1-4-65,12-3 0,-2-2 1,7-1 445,8 2 0,4-1-1177,-12-11 0,9-1-3397,19 2 4190,4-3 0,9 15 0,4 5 0</inkml:trace>
  <inkml:trace contextRef="#ctx0" brushRef="#br0" timeOffset="110426">12006 15457 25707,'48'26'190,"0"1"1,-14-4-1,-1-7 57,26-30-90,-31-3 33,9-13-5,-16-1-40,-9-5 7,-7-3-7,-11-2-16,-5 3 17,-9 4-3359,-10 4 3263,8 13 17,-11 2-22,9 12-17,-7 4-33,0 8 27,0 7 0,5 9 3365,5 6-3382,8 6-16,6 3 0,15 2-11,9-3-23,13-1 6,11-4-298,10-3 284,-22-17 0,1-2 0,2-2 0,-1-2-20,31 2 73,-10-6 11,-10-13 34,-15-7 0,-12-3 61,-9-20-33,-10 8-6,-5-15-39,-2 16 342,-6-11-320,9 17-5,0-9-6,9 10-22,8 3 0,12-3-23,12 2 23,10 1 11,5 4-45,-2 8 28,-4 6-11,-5 10-22,-5 10 56,-3 11-40,-5 9-11,-4 6 6,-5 4-6,-3 0 23,-3 0-34,0-6 0,-1-4 0,0-9-23,0-8 57,-1-9-96,6-5 29,1-8 38,3-2-10,12-19 55,-9-6 1,9-20 5,-12-5 39,-3-5 6,-5 0 39,-3 6 16,-3 11-16,-5 11-15,2 10-97,-2 10 0,1 5 0,0 6 0,2 11 0,5 14 0,1 18 0,5 13-280,3 5 280,-6-31 0,1-1 0,17 22-35,9-9-77,4-12 96,0-14 21,-3-11 1,-12-11 83,7-23-26,-14-5-63,6-19 0,-10 1 0,-4-5-241,-3 0 241,0 1 0,-2 15 0,5-3 0,-1 24 0,7-4 273,2 17-566,2 6-110,4 8-151,-2 6 124,1 8-359,0 1 122,5 0 415,0-5 296,1-8 253,-3-6 191,-5-9 89,-4-3 28,-4-6-73,-1 0-56,-4-1-112,-2 4-140,-3 4-195,-2 4-29,-1 20 0,-2 7 0,0 22 0,-3 4-63,2 4-402,1 1-548,5-4-1004,3-7-4177,4-13 6194,-2-13 0,-3-11 0,-3-5 0</inkml:trace>
  <inkml:trace contextRef="#ctx0" brushRef="#br0" timeOffset="110576">14068 14936 23377,'-10'-47'183,"1"0"0,1 6 0,1 8-609,1 18-643,-1 16-2186,-1 15 3255,-5 20 0,6-15 0,-2 3 0</inkml:trace>
  <inkml:trace contextRef="#ctx0" brushRef="#br0" timeOffset="111510">14379 15197 21797,'48'-28'1196,"1"0"1,-6 3 0,-8-1-446,-17-3-174,-12 2-213,-15 3-134,-14 6-102,-8 10 1,-6 6-56,-5 9 0,-2 5-68,-1-2 1,1 5-227,2 8 0,6 5 198,-2 22-16,15 5-9,19-20 1,5 0-9,5 12-88,13 3-388,24-9-384,-15-22 0,3-2-1145,14 3 0,3-2-246,-5-5 0,-1-4 1374,1-8 1,-2-5 1612,-9-2 1,-1-5 1171,2-7 0,-2-4-699,11-8 12,-13 1 0,-3 0-89,-2-5-251,4-7-444,-18 16 535,-8 1-574,-6 9 929,-3-2-1243,1 13 400,-5 7-417,5 3 17,-5 10-6,3 4-22,2 7-22,10 10 5,13-8 17,3-3-17,16-10 23,-1-10 22,10-3 39,14-24-28,-19-3-5,2-19-12,-26-1 129,-11-15-100,-7 17 100,-14-13 0,-6 27-22,-10 0-66,-3 13-63,-7 20 0,13 5 0,6 11 0,1 6 0,-1 18 0,-4 11 0,27 5 0,11 0 0,1-30 0,4-1-406,6 11 0,6 3 1,0-9 405,-2-14 0,3-7 0,24 4 0,-2-6 0,-6-9 0,-5-4 0,0-7 0,11-25-246,-26 13 1,-1-1 245,17-27 0,-25 19 0,-3-2 0,-3-5 0,-2-3 0,0 1 0,0-2 0,-3-6 0,-1 0-101,-2 6 0,-2 1 101,0-19 0,-1 2 1124,0 21-1124,-1 20 0,1 1 0,1 19 544,4 10-544,0 3 121,5 12 0,3 5-121,1 8 0,2 3 0,3 10 0,1 1-253,-6-15 0,0 0 0,0-2 253,3 11 0,-2-1 0,-1 5 0,-5-1-398,-8-12 0,-5-1-3251,-9 5 0,-7-5 3649,-5-13 0,-2-5 0,-12 8 0,11-15 0</inkml:trace>
  <inkml:trace contextRef="#ctx0" brushRef="#br0" timeOffset="123942">17692 12856 14025,'37'-51'1243,"0"-1"0,0 1 1,0 0-1,1-3 1,0 2-1,-3 4-1010,-5 10 1,0 1-1,-5 6 25,10-11 1253,-14 19-1478,-16 18 451,-4 14-120,-20 50-224,-1-1-366,2-14 0,-3 7 0,0-3 287,-1 0 1,-4 3-405,2-8 0,-4 7 0,-4 5 0,-1 1 0,0-1 0,4-4 334,2-6 0,2-3 0,0 0 0,-1 2 0,-1 5-463,1-2 1,-1 4 0,-2 5 0,-1 2 0,0 1 0,0-1 0,2-2 0,2-3 0,3-5 290,-3 6 1,4-5-1,1-1 1,1-2-1,0 1 1,-7 15 0,-1 3-1,3-7 1,9-16-1,8-9 1</inkml:trace>
  <inkml:trace contextRef="#ctx0" brushRef="#br0" timeOffset="124682">18975 13092 13228,'4'-7'3607,"14"-31"0,2-9-1568,-5-4-1474,5 0 1,-4 0 269,-18 7-399,-12 24-312,-4 9 72,-26 13-68,-10 24-72,15-5 1,-1 5-35,-1 10 1,4 3-12,5 3 0,5 0 6,8-6 0,6 0-17,13 24-28,24-23 45,20-6-9,-15-18 0,2-2-198,2-1 0,1 0 209,0-2 1,-1-1-15,27 6-10,-15 0 27,-18-2-11,-15-1 34,-25 7-73,-14 0 28,-10 3 14,-3-4 0,-3-1-184,9-4 1,-1 0 180,-15 5 1,-1 0-215,6-4 1,3 0 182,9-2 1,2 0-76,-16 7-214,25-5-475,18-2-1249,15-4 2209,19-2 0,-12-2 1,8-2-1</inkml:trace>
  <inkml:trace contextRef="#ctx0" brushRef="#br0" timeOffset="125099">19682 13090 16232,'3'-5'8648,"-1"1"-8204,-2 4 77,-70-15-364,28 26-112,-6-10 0,-1 5-1,4 35-32,9 5-12,14 1-23,10-2 13,19-7-7,3-12-17,33-4 40,-1-16-9,-10-4 0,0-2 14,14-6 28,-15-5 1,-2-4 49,4-10 63,10-16 32,-22 2 164,-8-21-214,-11 17-5,-9-12-11,-24 22-124,1 15 18,-15 5-79,7 21-437,-10 26-168,17 4-532,2 17-958,34-10-3277,16-3 5439,9-8 0,-8-13 0,-8-11 0</inkml:trace>
  <inkml:trace contextRef="#ctx0" brushRef="#br0" timeOffset="125559">20321 13085 11497,'7'-5'8929,"-2"0"-7607,17-25 1,1-6-757,-14 16-101,12-17 1,-9 7-265,-34 28 298,-18 14-382,-8 11-84,21-8 1,0 6-14,-1 8 1,-2 8 0,5-3-27,0 0 1,3 0 163,-10 23 1,8-2-232,18 4-258,24-8 180,20-13 72,12-24 1,6-8 67,-12-4 0,1-5 33,17-3 1,1-7 83,-12-9 1,-4-6 89,-8 0 0,-3-1-82,-1 1 1,-5-2 126,3-22 0,-22 17-23,-3 0-44,-2 1 721,0 4-800,1 8 186,-3 8-175,-3 16-16,-9 18-6,-9 23-54,4-14 1,-2 2-12,-1 4 1,0 1-28,-1 1 0,1-1-20,2-2 0,2 0-185,-6 25-420,10-7-1277,11-12 1062,15-11 0,-6-14 0,4-9 0</inkml:trace>
  <inkml:trace contextRef="#ctx0" brushRef="#br0" timeOffset="125785">21134 12813 21562,'-3'-4'2705,"1"0"-3337,2 4-63,-42 15-616,34 6-1887,-26 19 3198,47 9 0,-3-22 0,-1-1 0</inkml:trace>
  <inkml:trace contextRef="#ctx0" brushRef="#br0" timeOffset="126400">21473 13115 20974,'3'-3'4212,"-1"0"-2582,-2 3-1473,-81-32-1744,35 35 1629,-9-13 0,1 5-42,6 38 561,8 7-564,21-10 1,3 1 18,-3 14 244,14 9-282,23-29-17,31-10 16,-10-8 28,5-13 1,0-6 17,1-7 5,-9 1 0,-1-2 984,0-13-805,-8-1 17,-9 4 17,-8 6 129,-10 10-348,-4 10-11,-13 13 0,-2 10 12,-4 9-12,4 5-11,7-1-28,13-4-6,24-9 12,0-8-62,37-11 22,-31-5 1,2-3-446,9-1 1,3-5 498,8-6 0,2-6 27,-2-4 1,0-4-13,-18 9 1,-1 0-1,0-5 2,6-11 1,0-5-1,-5 3-776,0-2 1,-4-1 786,0-2 1,-1-5-1,-4 1 10,-11 7 0,-3 1 0,-1 1-205,5-10 0,-2 0 278,-4-7 1,-7 7-8,-10 18-96,-3 8 0,-2 32 723,0 24-723,2 27 0,2 0 514,2-12 1,0 3-515,2-1 0,0 3-473,1 3 0,0 5 0,1-1 473,-1-6 0,2 0 0,0 1-111,1 9 1,1 1-1,0-3-779,0 0 0,1-3-2084,1-10 0,1 1 0,-1-4 2601,-1 1 1,0-3 0,1-3 0,-1-4-1,0 2 1</inkml:trace>
  <inkml:trace contextRef="#ctx0" brushRef="#br0" timeOffset="128883">18764 14346 24301,'25'-50'592,"0"0"0,-3 5 0,-5 10-329,-11 23-201,-3 7-29,-3 10 46,-1 11-18,-4 17-22,-5 16-22,-8 12-229,7-28 1,-1 0 231,-2 0 0,0 0-9,0-2 0,0-2-67,-12 21 84,6-12-28,7-16 196,5-9-45,6-14-89,3-13 442,3-17-464,6-19-12,-3 18 0,2-2-3,1-3 0,2-1-315,-3 6 1,2 1 359,10-14 0,2 2 31,10-6-103,-9 16 0,2 3 53,11 0-40,-4 15-6,-1 12-5,3 15 8,-8 11 1,-1 6-20,-7-4 0,-1 3 144,7 12 0,-4 2-136,-10-8 1,-4-1-1,-1-2 0,-1 0 14,-1 27 62,-5-12-61,-2-12 27,-1-15 39,1-10-5,1-13-34,2-33 12,5-4-29,0-15 0,3 22 1,3 1 379,8-9-397,10-13 18,-3 26-40,-1 13 6,0 10-6,2 9-22,4 6 5,4 10-106,1 9-101,-1 9-184,-5 5-342,-6 2-404,-5-1-571,-3-4-762,-2-7-22,0-8 1215,2-12 1384,4-10 1182,5-13 980,6-9 112,-1-9-4782,-7 5 4362,0-8-1154,-14 17-381,1-3-263,-8 13-101,-2 6-22,0 5 5,1 4 3375,5 4-3386,5 1 17,8-3-17,6-3-6,8-5-5,2-8 17,0-6 16,-3-9 6,-5-7 45,-5-6 28,-6-6 56,-6-3 55,-5 1 24,-5 5 16,-6 8-90,-4 9-84,-6 8-65,-5 10-13,-4 10 0,-3 9 0,1 11-35,4 8-38,7 6-89,6 7-62,14-19 0,3 0 0,5 14-496,16-5 1,7-3-116,16-5 275,-7-9 0,2-3 350,-6-14 0,-1-5 171,3-4 0,0-4 109,1-2 0,-2-2 103,0-4 1,-2-2 64,-2-1 0,-1-1 11,-1-1 1,-1-1 36,10-5 0,-2-1-219,-13 8 0,-1 0 81,13-8 1,-4 0 220,-2-7 29,-6-3-157,-26 9-135,-26 12-64,-16 17 0,-7 7-28,9 1 0,-1 3-540,-19 9 1,2 4 530,17 0 1,4 2-6,3-1 0,3 3-63,6 3 1,4 0 39,-2 9-21,22 4 10,20-28 12,20-3 5,14-12 25,-23-8 1,0-2 277,1-4 0,-1-2-286,0-4 0,-1-4 3,-2-1 0,-1-2 11,-2-4 0,-2-3 3,-2-3 0,-1-2 8,0-6 0,-2-1 0,1-5 0,-1 0 11,1-1 1,-1 3-9,-4 9 0,1 1 106,3-4 1,0 3 145,-3 1 188,3-5-468,-16 28 0,-5 10 0,-6 11 0,-9 12 0,-11 18 0,10-11 0,-1 4-285,-6 15 1,1 2 284,7-13 0,1 0 0,-5 18 0,3-1 0,9-19 0,3-1 0,1 13 0,3-1 0,4-11 0,5-2 0,5-1 0,4-4 0,14-1-158,25-11-49,-3-11 145,-18-5 1,1-2 52,0-3 1,0-3 33,5-7 0,0-4-179,-9 3 0,-2-1 193,-1 0 0,-2 0 140,10-14-83,-15 8-96,-4 4 1064,-8 6-1064,-9 11 0,-4 5 0,-5 5 460,-4 7-460,-11 17 0,2 2 0,-3 10 0,13-13 0,5 4-354,12-8-425,7 2-1803,20-6-2783,-1-10 4517,5-6 0,-19-6 0,-8 0 0</inkml:trace>
  <inkml:trace contextRef="#ctx0" brushRef="#br0" timeOffset="129052">21772 14115 25522,'-29'-24'-773,"0"1"0,-11-8 118,49 48-1507,11 9-3468,-1 0 5630,2 3 0,-8-10 0,-6-8 0</inkml:trace>
  <inkml:trace contextRef="#ctx0" brushRef="#br0" timeOffset="129466">22269 14250 26744,'-54'-2'90,"0"1"1,1-1 0,3 2 0,2 1 0,8 4-74,-9 17-12,21 1 1,4 2-12,1 13 1,-1 7 218,22-1-213,7-24 68,23 9-35,3-22-10,9 0-1,12-14 157,7-11 113,0-7-122,-28 9 1,-2-3-24,7-13-113,-11 2-34,-11 6 104,-6 10-104,-5 6 0,-2 6 0,-1 2 0,0 7 0,0 1 0,0 14 0,3 16 0,0 6 0,0 13-1989,-1-7-5259,-1-11 6400,-4-1 0,2-24 0,-2-1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58:41.5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1117 1272 31579,'-4'-3'-354,"0"1"-512,4 2 2328,-3-23-3302,36 11 3732,19-19-1445,-7 22 0,6 4-454,5-1 1,2 1-18,-1 0 1,1 2-4893,6 1 1,-3 0 4821,-22 1 1,-4 0-1,25 1 1,-51 0 0</inkml:trace>
  <inkml:trace contextRef="#ctx0" brushRef="#br0" timeOffset="241">1452 1230 21190,'-36'-5'-480,"11"6"3324,38 31-4413,5 6 514,-4 0 595,-6-5 1,-2 3 27,-1-2 1,-3 2 95,-3 10 0,-3 0-560,0-14 0,0 1-2265,-6 9 1,-1-1 3106,-3 14 0,3-19 1,8-23-1</inkml:trace>
  <inkml:trace contextRef="#ctx0" brushRef="#br0" timeOffset="548">1152 1968 31121,'49'-30'148,"0"1"0,0-1 1,-1 2-1,0 2 1,-2 6-1330,6 9 1,-1 4-3230,1 0 1,-2 0 2442,-13 1 0,-3 2 1959,21-3 0,-38 4 0,-7 2 1</inkml:trace>
  <inkml:trace contextRef="#ctx0" brushRef="#br0" timeOffset="1123">1922 1652 27531,'-7'-9'446,"1"1"-1078,6 8 2833,0 0-1513,-26-36-1619,20 42 1964,-20-17-1080,29 56-761,2 10 1090,1 3-237,0 0-898,-3-4 48,-1-11 1191,-2-12-1326,0-13 1046,0-11 203,0-12-127,0-13 76,0-14-72,0-1 258,0-18-244,4-6-65,-1 11-33,3 12 0,3 2 206,4 4 210,8-7 145,-4 21 370,17 7-408,-4 14-625,6 1 0,8 27 0,-17-3 0,4 8-681,-9 12-498,-15-27-231,2 25 214,-8-32 877,-2 4-36,0-17 958,-4-13-739,0-11 271,-2-17 224,3-11-32,7-4 43,5 3-92,8 6 188,-1 15-145,13 2 1291,-4 17-807,16 1-805,-1 16 0,2 10 0,-4 13 0,-10-1 0,-13-3 0,-3 4-3248,-3 19-225,-2-12 1,-2 1 3164,-4 21 0,0-23 0,-1-17 0</inkml:trace>
  <inkml:trace contextRef="#ctx0" brushRef="#br0" timeOffset="1623">2769 1853 32767,'15'-18'0,"-3"21"0,-9 59-149,-2-25 0,1 2-277,2 2 0,0 3 144,0 1 0,0 3 0,-1-3-685,1-2 0,0 0 784,-1 8 0,-1 6 0,0-8-297,-2-14 0,-1-3-16,-1 12 1,1-3 252,-3-1-7,1-21 265,-1-15-28,-2-18-219,-6-19 17,-3-28 93,7 18 1,0-4-329,2-9 1,0-2 380,2-4 1,0-1 68,2 1 1,1 1 5,1 4 1,0 3-58,-1 6 1,2 2-16,-1 4 0,2 3 135,2 5 0,2 2 67,14-24 51,19 12-27,-12 25 0,3 2-76,6 3 1,2 3-301,3 3 0,2 3 261,1 6 0,0 4-49,-2 4 1,-1 6-62,-5 3 0,-3 5-89,-8 2 0,-6 3-152,-7 32 233,-23-28 1,-8-1 441,-10 2 1,-7-3-9,-9-1 0,-4-3 71,-4-2 1,-3-4-54,0-4 0,1-4-267,3-3 1,3-5-889,8-6 0,3-4 852,-13-24 0,26 11 1,16-6-1</inkml:trace>
  <inkml:trace contextRef="#ctx0" brushRef="#br0" timeOffset="2930">3422 2020 29435,'25'-54'-75,"0"0"1,0 1-1,-2-2 1,-1 1-1,-6 1-191,-8 9 0,-3 2 0,-2-1-536,1-2 1,-1-1 0,0 0 716,-1 1 0,-1 0 1,0 2 24,-1-17 1,-1 4-7,0 15 1,-2 2 591,-4-5 0,-1 3-1192,-5 1 151,-5-6 437,8 32-453,3 16 474,1 17-148,1 22 105,3-9 0,1 4 62,0 9 0,2 3-37,2 8 1,2 2 60,1 4 0,2 2 5,-3-22 1,2 0 0,0 0-1,4 18 1,2-3-56,1-6 0,2-5-59,-5-12 1,4-3-80,11 4 0,3-6-327,20 0 233,-12-12 0,3-5 93,-5-11 0,-1-6 211,1-5 0,-3-4 147,-1-4 0,-2-5 32,-5 0 0,-3-2 158,10-23 320,-14 6 198,-12 11-145,-12 12-474,-7 7-27,-6 7 107,-2 3 1559,4 4-1385,6 4 101,9 9-771,21 7-46,12 1 398,23-2-64,4-11-186,-8-6 8,14-11 129,-29-3 367,8-11 439,-26-2-203,-10-5-3726,-15-10 2836,1 12 72,-26-14-57,10 26 35,-14-4-463,1 19 76,12 4 278,-13 20 3658,22-8-3094,-5 15-60,13 12-3608,15 10 3161,2 0 11,6-21 0,5-4-582,21 7 355,-13-15 1,2-2-107,1-4 0,2-2-115,5-4 1,0-4 578,14-3 175,-18-6 0,-2-6 734,3-12 189,1-11-20,-11-5 30,-10-15 18,-8 1-625,-4 3 3170,-3 11-3725,-3 18-445,0 8-248,0 6 132,1 6 466,2 8 56,3 11-44,4 12 28,5 11 20,5 6 57,5 10 52,-7-19-8,3 8-293,-10-26 225,0-1 184,-4-11 87,1-14 788,-3-6-369,1-18-102,-2-9-93,1 0-167,-1 5 0,1 0 222,7-14 49,-1-1-102,4 16-652,-1 23-2542,12 3 3774,-4 7-409,28 18-125,-21-4-292,1 2 1,0 1-83,7 12-85,-7-4 0,-1 2-258,9 14-539,-4-1-227,-22-20 253,-7-17 3610,-1-11-3003,0-2 316,0-33-179,9-9 149,-3 20 0,3 0 95,3 1 0,3 3 296,16-8 334,12 11 261,-13 12-175,15 9-364,-10 15-517,13 8 0,1 13-958,-19-8 1,-1 3-3959,-5-4 1,-2 0 3865,20 21 0,-23-23 0,-14-16 0</inkml:trace>
  <inkml:trace contextRef="#ctx0" brushRef="#br0" timeOffset="4114">6021 1740 13820,'0'-7'7031,"0"2"-5985,0 5 407,0 0-3853,-41-11 3032,30 8 725,-31-7-949,42 12-31,13 3 385,-3-3 184,22 2-162,-1-9 2951,18-10-3058,-12-5-80,-3-12-288,-22-1 96,-10-5-736,-7 7-232,-7-3-262,-5 11 114,-12-1-181,-1 11 23,-12 10 572,7 18 532,6 2 557,4 23-206,15 12-175,5 6-401,8-22 0,4 0-463,19 20 401,-7-29 1,4-2-1729,2-3 0,2-3 1655,1-2 1,1-4-300,29 2 481,-14-9 498,14-22 418,-32 3-433,-1-8 1,-4-5 514,-6-12-580,2-20-314,-12 18-162,-3-8-109,-2 24-318,0-5 2968,0 21-3324,0 4-43,3 9 309,6 7 182,2 4 126,20 27 126,-7-8 32,-6-8 1,-1 1-53,7 15-3443,-5-4 3318,-8-12 138,-1-5 14,-7-15 72,2-6 674,-1-14-278,4-9 31,5-10 3664,4-2-2978,5 5 286,-4 8-846,16 4-548,-8 11 0,15 0 0,-4 11 0,2 6 0,3 8 0,2 4 0,-9-5 0,24 4 0,-15-13 0,-11-5 0,1-2 0,21-12 0,-5-13 0,-9-13 0,-11-12 0,-12 5 0,-12 0 0,-4-3 0,-3 9 0,-2-3 0,-1-18 0,-2-2 0,-2 10 0,-1 1-701,-1 4 0,0 2-327,1 8 0,0 4-279,-8-12 124,4 22 720,3 11 431,1 17 1574,3 3-1657,-5 42 49,8 7-227,4-12 0,3 3 290,5 2 1,4 1-926,6 4 0,3-1 794,-5-17 1,2 0 0,1 0-172,2-1 0,2 0 1,0 0-689,1-3 1,1 0-1,1-2-618,13 13 0,2-4 1677,2-4 0,-3-5 0,5 2 1,-7-12-1</inkml:trace>
  <inkml:trace contextRef="#ctx0" brushRef="#br0" timeOffset="4914">7185 1590 26481,'-46'-12'333,"1"0"1,4 2-1,12 2-592,26 4-433,23 2 855,26 2 0,11 1-129,-16 0 1,3 0-1,3 1-190,-1-1 0,3 0 0,1 0 0,-1 0 306,10-1 0,-1 1 1,-5-2 35,5 1 0,-4-3 94,-3-1 0,-5-3 378,3-5 585,4-3-438,-17 1-339,-16 1-147,-15 2-703,-18 2-3,-12 3 670,-15 2-638,-7 6 185,14 7 1,1 3-314,-13 11 451,-3 15-41,33-4 269,10 0-208,17 0-481,13-4 250,17-6 197,12-8 213,5-9 64,-20-11 1,-1-5 362,14-8-312,-23 1 1,-4-2 346,-6-15 75,-9 3-461,-6 4-433,-7 10-467,0 5-65,-5 9 989,-3 10 192,-3 12-160,-2 14 20,6 11-110,9 5-176,16 1-23,16-3 205,-6-25 0,4-3-558,5-2 0,4-3 252,4-3 0,1-3 271,2-3 1,0-5 124,-1-4 1,0-4-306,-4-4 0,-2-4 0,-4-5 0,-3-4 0,-5-4 0,-3-5 0,-5-4 0,-4-4 0,-4-7 0,-4-3 0,-1-5 0,-2-1 0,-3-2 0,-3 0-162,0 16 0,-2-1 0,1 3-731,-2 0 1,-1 1 146,-4-7 0,-2 5-369,-7 3 401,-4 0 266,3 18 166,-1 22 536,8 9-302,-8 30 23,6 16-300,9-14 1,1 4 304,3 8 1,4 4-32,7-6 0,4 3 0,0-3-29,2 3 0,3 0 18,3-4 0,5 2 1,1-5-167,4-5 1,1-3-132,8 9 0,1-2-226,-4-7 0,1-3-573,-6-7 0,-1-2-8673,19 11 8337,-24-18 0,-8-11 0,-15-9 0</inkml:trace>
  <inkml:trace contextRef="#ctx0" brushRef="#br0" timeOffset="5281">8707 1689 22440,'-54'-25'1550,"0"0"1,12 6 0,6 3-855,5 1-595,24 12 72,14 1 268,17 2-384,9 4 1,7 1-64,3-1 0,3 1 137,2 1 0,3 1-135,-7-2 0,1 0 0,-2-1 186,6-2 0,0-1 342,7 0 0,-2-4 157,-15-1 1,-5-5 382,4-20-992,-18 7-72,-9-11 0,-11 13 0,-5-2 0,1 10-27,-4 5-872,6 7 476,-3 2 337,1 9-283,-1 2 333,1 40 68,12-10-102,1 17-103,20-5-321,1-10-433,-3-10 1,1 1-1546,13 10-501,-16-20 1,0-3 3078,1-9 0,-10-7 0,-6-5 0</inkml:trace>
  <inkml:trace contextRef="#ctx0" brushRef="#br0" timeOffset="5464">9418 1339 24011,'-29'14'-9831,"13"4"7373,44 36 0,-10-25 1,-13-21-1</inkml:trace>
  <inkml:trace contextRef="#ctx0" brushRef="#br0" timeOffset="5864">9897 1627 29370,'-49'-37'1043,"10"9"-720,-3 71-67,22-16-322,4 0 0,3 3-235,6 12-11,11-10 1,4 1-148,19 19-2361,14-18 0,4-5 2887,11-2 54,-6-12 0,2-5 506,-17-12 0,-2-2 161,22-4 380,-20-7 0,-5-6 135,-11-15-650,3-9-397,-23-10-900,-18-4-69,2 10 320,-1 14 1,-3 3-435,-3 4-152,-10-7 471,10 23 908,2 7 357,8 9 3202,-3 21-4601,10 5 426,3 8-3990,20 8 3348,16-3 0,-11-14 0,3-4 0</inkml:trace>
  <inkml:trace contextRef="#ctx0" brushRef="#br0" timeOffset="6214">10413 1716 32767,'1'-5'-1527,"-1"1"1487,0 4 1607,10-9-1567,-4 31 0,9 3 0,-7 19 0,0-13 0,1 1-989,6 9 1366,1-1-49,-4-21-2093,-5-26 1681,3-10 798,2-19-833,5-13 684,3-9-671,7 1 522,-3 15-27,20 3-115,-9 23-274,20 1 0,-16 17 0,-8 9 0,1 5 0,12 18 0,-13-5 0,-2 2 0,-7-1 0,-4 2 0,-2 2 0,-4 0-3829,-3 0 0,-2 0 2874,0 20 0,-5-21 0,-2-16 1</inkml:trace>
  <inkml:trace contextRef="#ctx0" brushRef="#br0" timeOffset="6940">828 2851 18212,'-5'0'1793,"2"0"-1709,3 0-45,119-19-2248,-65 16 0,4 0 2217,-4-2 0,7-2 1,2 0-1,-5 2 1,-5 3 1,-3 1-1,6-1-314,-2 0 1,6-2 0,2 1 0,1 0 0,-4-1 419,4 0 0,-2 1 0,0-1 0,6 0-105,-15 1 0,3-1 1,2 1-1,1-1 1,1 0-1,0 0 1,-2 0 98,-2 1 1,-1-1 0,1 0-1,-1 0 1,0 1 0,1-1 0,1 0-184,3 0 0,1 0 1,0 0-1,1 0 0,0 0 1,1 0-1,-1 0 127,-4 0 0,0 0 0,1 1 1,-1-1-1,1 1 0,0-1 1,1 1-1,-1 0-47,3-1 1,0 1 0,0 0 0,0 0 0,0 0 0,1 0 0,0 0 0,-1 0 25,-4 1 0,-1-1 1,1 1-1,0 0 0,0-1 1,0 1-1,0 0 0,1 0 1,-1 0-8,1 0 1,1 0-1,0 1 1,-1-1-1,1 0 1,0 1-1,0-1 1,0 0-1,0 1-5,1-1 1,0 1-1,1 0 1,-1-1 0,0 1-1,0 0 1,1 0 0,-1-1-1,1 1-4,1 0 0,-1 0 0,1-1 1,0 1-1,0 0 0,0 0 0,0 0 1,0-1-1,0 1 1,0 0 0,1-1 1,0 1-1,0 0 1,-1-1-1,1 1 1,0 0-1,0-1 1,0 0-2,1 1 0,0-1 0,0 0 0,1 0 0,-1 0 1,0 0-1,-1 0 0,-1 0 0,-2 0-12,5 0 1,-2 0 0,-2 1 0,-1-1 0,2-1 0,1 1 0,4-1 4,-13 1 1,3 0 0,1-1-1,2 0 1,0 0 0,1 0-1,0 0 1,-2 0 0,-1 0-1,-1 0 1,-4 0-1,12 0 1,-3-1 0,-2 1-1,-2 0 1,1 0 0,3-1-1,2 1-5,-7 0 1,2-1-1,2 1 1,2-1-1,0 1 1,0-1-1,-1 0 1,-1 1 0,-1-1-1,-3 1-3,10-1 1,-3 1 0,-1-1-1,-1 0 1,-1 1 0,0-1-1,-1 1 3,-3 0 1,-1 0 0,0 0 0,-1 0 0,0 1 0,-1-1 0,-1 1-7,3-1 0,-1 1 0,0-1 0,-2 1 1,0 0-1,-1 0 37,2 0 0,0 1 1,-2-1-1,-1 1 1,-1 1-127,1 0 0,-1 0 0,-2 1 0,-2 1-43,2 0 1,-3 1 0,-4 2-2215,2 3 1,-6 3 2347,1 8 0,-24-6 0,-12-5 0</inkml:trace>
  <inkml:trace contextRef="#ctx0" brushRef="#br0" timeOffset="7606">11854 1542 19677,'0'-6'1845,"0"1"592,0 5-740,2-36-1899,-9 37 1533,-8-6-557,0 38-1021,-2 15-542,25-11 797,1-13 1444,17 0-1601,-2-18 1983,10-5-991,0-10-2840,-3-9 3564,-10-7-555,-9-5-93,-11 0-743,-12 0-796,-8 6-244,-13 6 140,4 9 230,2 8 256,3 14 2445,5 12-8075,-4 16 5137,5 2 1,8-14 0,5-11 0</inkml:trace>
  <inkml:trace contextRef="#ctx0" brushRef="#br0" timeOffset="7806">12003 2064 32008,'1'6'-3666,"0"-2"4036,-1-4 2140,18 10-5855,-12-7 3888,13 7 564,-21-10-655,-13 0-3555,-32 3 3509,2 2 0,0-1 0,24 0 0</inkml:trace>
  <inkml:trace contextRef="#ctx0" brushRef="#br0" timeOffset="9999">2191 4102 12589,'-3'-44'2404,"0"0"1,0 0-1,0-10 1,3 4-1865,4 12 0,2 4 239,5-8-5885,-4 13 5251,-2 13 1337,-4 10-1493,0 10 926,5 26-887,0 13-17,-1-9 1,-1 4 13,0 1 0,-2 2-8,-1 0 0,0 1-17,-1-1 0,0-2 1701,-1-5 1,1-2-1696,-2 12-1,1-6 23,1-24 488,0 0-174,0-20-270,0-13-60,0-4 27,0-25-23,1 15 1,-1-3-333,0-3 0,0-1 318,0-7 1,0 0 2,0 9 1,0 2 11,0-22 6,0 17-1,0 18-50,0 13-112,0 9 106,0 13 29,0 13 610,2 20-804,-2-5 0,1 5-894,0 8 1,1 2-3436,2 4 1,0-1 4527,1-5 0,0-5 0,4 1 0,-2-23 0</inkml:trace>
  <inkml:trace contextRef="#ctx0" brushRef="#br0" timeOffset="10265">2880 4046 23439,'-5'4'823,"15"-3"-784,29-5 62,23-7-68,-24 1-72,14-4-482,-18 4-2934,-6 3 3455,-8 3 0,-9 3 0,-6 0 0</inkml:trace>
  <inkml:trace contextRef="#ctx0" brushRef="#br0" timeOffset="14838">4456 3933 10270,'1'-4'2174,"-1"0"1422,0 4-2342,7-28 40,-6 19-241,6-24-241,-7 25-218,1-2-158,-2 2-113,0 2-92,0 2-35,-1 1-10,0 1 1267,2 2-1268,-1-3-90,1 0 31,0-1 41,0 0-49,0 3 380,0 0-238,0-2-175,-1 2-88,0-3 125,0 1-42,1-1 106,0 0 22,0 0-146,0-1 112,0 1 90,0 1 216,0-1-98,0 1 28,0 0-128,0 1-246,0 1 218,-1 7 56,1 1-150,-2 10-7,-1 5-9,-2 10 33,-3 13-75,2-10 1,0 0 79,-3 16-249,1-7 1,2 0-279,1 3 226,1-14 1,2-1-229,8 9-71,0-15-34,11-5 67,16-15 184,-6-3-1310,5-10 0,1-3 1682,-1-5-116,-2-2 1,1-3 354,10-22-89,-3-3-19,-6-9-24,-18 19-288,-7 0-133,-6 9-2,-6 1-228,3 8 3240,-5 10-3196,5 12 338,-3 18-290,3-5 71,2 33 25,7-16 38,9 14 76,2-20-24,24 5 40,17-19 25,1-3-108,-24-14 0,-3-4 113,2-9 106,4-24-37,-23 16 23,-4-6 0,-3-4 67,-11-29-90,-2-1-32,-6 5 10,-2 25 6,4 15-39,-1 0-146,1 10 6,0 14 94,-3 15-878,-1 19-1742,-2 16 2622,7-20 1,2-1-1,-1 7 1,2-5 0</inkml:trace>
  <inkml:trace contextRef="#ctx0" brushRef="#br0" timeOffset="15072">5512 4026 20229,'0'-4'2717,"0"0"-656,0 4-2033,-54 1-23,37 9-16,-15 4 0,3 7-166,24 10 1,8 3-241,-2-1 0,3 1-807,5 4 0,6-1 1224,9-7 0,1-4 0,1 3 0,8 0 0</inkml:trace>
  <inkml:trace contextRef="#ctx0" brushRef="#br0" timeOffset="15448">5788 3779 21539,'-44'-20'233,"-1"0"1,0 5 0,9 11-172,24 24-29,-1 14 12,12 0 22,12 0 34,12-3 0,12-6 241,26-9-51,-17-13 11,9-12-2938,-28-34 2765,-14 16 106,-9-25-44,-14 26-35,-7-5-88,2 10 16,-3 4-90,0 11 3331,0 5-3516,-2 14 23,10 2-1220,0 31 144,8-19 1244,10 9 0,2-1 0,-4-14 0,14 17 0</inkml:trace>
  <inkml:trace contextRef="#ctx0" brushRef="#br0" timeOffset="15675">6362 3583 21231,'-4'-57'1226,"0"0"1,-1 7 0,-1 8-716,-5 15-349,0 13-168,0 11-10,1 19 32,-2 23-10,5-8 0,2 5-606,-1 10 1,2 3 531,1 6 1,0 2-96,3 5 1,0 2-158,2-20 1,-1 1 0,2 1-1165,-1 1 0,1 1 0,0 1 1484,1 6 0,0 1 0,0-5 0,0-4 0,-1-4 0,1-3 0,-1 0 0</inkml:trace>
  <inkml:trace contextRef="#ctx0" brushRef="#br0" timeOffset="16189">6248 4225 20610,'-13'-50'786,"0"0"0,1 5 0,3 7-679,5 15-124,10 4-39,16-1-28,21-2 33,-12 10 1,3-1-3,4 0 0,3-2 11,-3-1 1,2-1 0,-2-1-326,5-5 1,-2-1 391,9-9 1,-4-3 18,-20 8 1,-5-2 68,-3 0 1,-3 0 244,7-25 140,-9 9 141,-8 10-40,-3 11-212,-2 9 282,0 8-692,0 9 237,2 17-186,4 20-23,0-8 1,0 3-6,2 8 0,0 1-623,0 6 1,0 2 613,-1 2 1,-2 0-6,0 0 0,-1-1 5,-1-5 1,1-2-39,0-8 1,0-3 52,5 8 134,-1-20 50,-1-18-83,2-20-12,5-15-6,7-18-53,-7 21 1,1 0 421,4-1 0,1 2-425,2 1 1,2 2-9,1 3 0,0 4 99,21-10-119,-5 13-27,-4 10-23,-1 15-140,2 14-475,3 19-718,-19-16 1,-1 4 1377,5 7 0,-3-1 0,3 5 0,-2-2 0</inkml:trace>
  <inkml:trace contextRef="#ctx0" brushRef="#br0" timeOffset="16883">9172 3642 25738,'2'-6'1691,"0"0"-2018,-2 6 725,0 0-160,15 26-849,-12 20 406,4-8 0,-2 4-295,-8 8 1,-2 0 198,0-10 0,0 1 177,-7 18 0,-1-1-7,4-23 0,-2-2-74,-3 12 0,-1-3-20,-7-4 649,1-23-49,1-26-203,0-22-158,2-25 33,9 20 0,2-3-162,1-5 1,2-2 236,1-2 0,3-1 3,2 2 1,2 1-43,1 5 0,1 1-60,2 7 1,0 1 181,8-21 687,8 9-741,1 22 43,16 7 71,9 26-219,-19 1 1,2 4-42,2 9 0,4 7 0,-3 0-521,6 7 1,0 3 416,-6-2 1,1 3-1,-5 0-129,-2 7 0,-6 0-117,-3 0 0,-3 1-432,-5-4 0,-1 0-1411,-3-6 0,0-2 2139,5 24 1,-6-29-1,-1-12 1</inkml:trace>
  <inkml:trace contextRef="#ctx0" brushRef="#br0" timeOffset="17056">9230 3998 23691,'30'-47'158,"-1"1"1,-1 5 0,5 8-372,9 16 0,5 8-3018,-1 2 1,0 2 3230,-3 2 0,-3 1 0,14 0 0,-24 2 0</inkml:trace>
  <inkml:trace contextRef="#ctx0" brushRef="#br0" timeOffset="30306">10195 4138 19266,'17'-50'969,"1"0"0,-2 4 0,-5 6-370,-12 7 40,-9 0-303,-12 10-241,-11 6-28,-18 17-11,-9 18-389,25-1 0,1 2 341,6-1 1,1 2 5,-6 10 0,3 2-11,9-4 0,3 2-6,-3 7 0,4 1-31,7 3 1,7-2-152,17 20 157,4-32 0,7-5 14,8-10 0,3-5 17,6-4 0,2-7 58,16-15 1,-2-9 25,-16 4 0,-4-6-462,7-14 1,-9-4 422,-21 16 0,-6-1 86,-1-23 0,-7-3-58,-6 14 0,-2 1-46,1-10 1,-3-1 34,-3 10 1,-3-2-1,0 5 47,-1-2 0,0 1-42,-4-9 1,2 0 178,2 11 0,4 6 526,2 5-495,0-10-133,9 33-141,0 5 50,8 41-62,-2 4 0,-1 7-860,1 10 0,-1 5 860,-3-11 1,0 4-1,-1-1-32,-1-4 1,-1 0 0,0 0-124,0 0 1,1 0 0,1-3-152,-1 8 1,6 0-1933,6-10 0,5 1 0,1-6 2244,2-6 0,1-3 0,3 7 0,-1-5 0,1-10 0</inkml:trace>
  <inkml:trace contextRef="#ctx0" brushRef="#br0" timeOffset="31765">10846 4136 9654,'1'-5'9830,"1"1"-13004,-2 4 3707,11-61 1614,-5 35-1839,1-11 0,-1 1 1030,-2 21-1069,-3 5-219,-1 7-39,0 5 3368,-1 12-3345,-4 13-3213,-12 31 3185,0-12 2,2-10 1,-3 1-42,-14 12 47,13-20 0,-1 0 14,-1-3 0,0-3 78,-14 14 146,6-13 118,9-12-28,7-13-73,7-15-62,4-13-17,5-16 1,4-9-12,7-4-70,-5 24 0,1 3 3309,4-10-3261,8-5-83,-10 36-46,18 5-5,10 35-26,-16-10 0,0 3-341,5 10 0,-2 3 335,-3 1 1,-4 1-6,0 4 0,-5 3-23,-3 12 1,-4 0-420,-4-18 0,-3 0 408,-5 14 1,-6-1-7,-2-21 1,-3-1-39,-3 6 0,-5 0-703,-10 2 1,-3-4-1201,-12 4-6267,-8-9 7563,36-36 0,11 0 0,7-2 1</inkml:trace>
  <inkml:trace contextRef="#ctx0" brushRef="#br0" timeOffset="31965">11085 3646 22128,'-18'46'-698,"16"8"1,18-24 0,3 0 0</inkml:trace>
  <inkml:trace contextRef="#ctx0" brushRef="#br0" timeOffset="32240">11658 3871 15928,'0'-5'4928,"0"2"-1713,0 3-2946,-16-40-140,11 30-84,-12-30-84,15 40-544,2 0 96,0 2-157,0 3 28,1 4 162,1 2-28,0 1 359,0-5-56,-1 1-118,0-6-1008,2 0 1305,2-6 0,-2 4 0,1-4 0</inkml:trace>
  <inkml:trace contextRef="#ctx0" brushRef="#br0" timeOffset="33005">11671 3916 23551,'-6'-39'328,"1"0"1,-2 3-1,-5 9-104,-23 23-123,-6 7-51,-1 4 14,13 6 1,1 5-351,-12 14 314,-7 8 33,8 10-14,23-22 1,1 1 7,2 0 1,1 1-56,1 3 0,3-2 0,7 4 23,27-1-18,-2-21 32,12-6 0,3-5 41,16-15-318,-16 2 1,0-4 337,-10-3 0,-3-4 187,-1-12 1,-4-4-177,-7 7 0,-3 0-5,-1-3 0,-2 0 143,-8-29-62,-3 28 22,-2-8-129,1 26 29,-1 8-74,1 7-5,-4 15-17,0 8 570,-4 21-575,4-4-40,4-3 1,2 1-40,-1 5-552,6 11 1,7 3-916,7-21 0,4-3-1868,5 12 1,3-4 3407,4-14 0,-1-7 0,6-3 0,-15-10 0</inkml:trace>
  <inkml:trace contextRef="#ctx0" brushRef="#br0" timeOffset="33965">12431 3952 24675,'-38'-19'185,"-1"0"0,1 1 0,-16-7 0,6 13-146,10 33-20,14 0 1,3 5-5528,-1 28 5475,1 1-91,15-19 1,6-1 1032,11 14-1693,14 10 447,-3-34 0,4-3-380,6-3 0,5-5 20,3-4 0,2-4 302,1-2 0,-1-3 358,-2-4 1,-1-2 265,-6-2 1,-1-1 728,20-16 251,-14-4 3138,-12-1-3339,-10 2-151,-8 4-235,-6 7 389,-8 7-770,-4 4-39,-9 9-107,0 5-61,2 5-23,8 5-5,16 0 11,17 0-6,21-6-28,-14-8 0,2-2-3,4-2 1,2-3 10,0-1 1,0-3-183,-1-2 1,-2-1 204,-4-2 0,-2-4 39,-1-8 1,-4-4 41,2-14 62,-7-18 33,-28 19-89,0 11 173,-20-1-145,6 16-45,-12 0 342,5 14-409,1 12 16,-2 14-16,4 13-6,2 13-5,9 7-410,9 4 320,10-31 0,4-1-230,22 25 81,-8-31 1,4-4-31,4-2 0,1-5 53,2-2 0,0-4 64,29-3 163,-7-16 34,-7-14 44,-7-13 34,-4-9 69,-16 12 1,-1 1 81,6-12 17,-2-2-118,-19 34-84,-6 8-22,-5 8-11,-12 29-101,8-2 39,-5 26-17,22-7 342,7-8-353,14-2-5,4-21 66,2-10-10,-2-15-23,-4-7 22,-9-4 1,6-17 21,-8 11 52,8-10 4,-6 13-21,-3 7-3443,-3 7 3381,1 8-6,2 7-6,5 10-21,4 10-57,3 5-45,1 4-145,0-2-370,-1-4-571,2-6 2294,2-9-6775,3-11 5685,6-13 0,-19 4 0,0-6 0</inkml:trace>
  <inkml:trace contextRef="#ctx0" brushRef="#br0" timeOffset="34555">14240 4138 23741,'12'-41'883,"0"1"0,-2 0 0,-7 10-519,-11 24-145,-3-2-152,5 6 45,-3 3-73,0 6 0,-4 5-16,1 2 10,-1 12-33,7-8 6,0 7 5,9-10 12,1-7 33,3-4 5,1-3-10,1-4-12,4-1-28,-5 0 23,2 0 5,-8 3 0,0 0 118,-1 0-101,-1 0-28,1-1-17,1-2 0,0 2-22,-1 0 0,1 10 28,0 17-12,2-2 1,7 32-12,-3-29 6,16 24-33,5-25 5,20 3-23,11-11 28,-26-11 1,0-3-233,6-5 0,-2-2 260,13-3 23,6-16-113,-30-2 101,5-15 35,-5-9 22,-2-6 67,-11 24 0,-2 3 39,4-10 113,-2 5-292,-12 23 0,-1 3 0,-2 19 466,-4 18-466,-1 10 0,-1 6 0,-1 2 0,0 3-485,1-5 0,0 4 0,-1 1 485,-1 10 0,0 4 0,1-4-500,2-16 1,1-2-1,-1 4 500,2 1 0,-1 7 0,0 1 0,1-4 0,1-10 0,0-4 0,1-3 0,0 8 0,0 1 0,1-1 0</inkml:trace>
  <inkml:trace contextRef="#ctx0" brushRef="#br0" timeOffset="36089">15808 3869 24783,'50'31'582,"-12"-12"-551,-30 20 0,-8 8-2828,0-5 1,-1-1 2807,0-8 0,0 0 533,-1 6 0,-2-3-471,-9 18 919,-2-14-897,-1-2-2017,1-23 2090,7-25 2084,-1-13-2089,4-40-107,2 12-29,1 4 0,2-3 23,2 10 1,1 1-179,1-12 0,2 0 195,1 2 0,2 2 11,1 5 1,2 2-6,-2 7 0,2 2 3057,18-24-3119,-10 24 12,13 2-12,-4 22 23,13 8-12,4 18-31,-11 16 1,-3 7 8,-8-6 0,-3 2-80,6 18 0,-5 2 63,-12-8 1,-5-1 10,-3-12 0,-3 0 14,-1-1 1,-2-4 650,-4-3-637,-1-13 6,5-15-17,1-23 17,4-13 6,8-26-588,2 12 559,0 15 1,3 0 33,14-17-3,-11 22 1,3 1 626,17-14-607,5 15-44,-14 15-12,13 11 0,-9 15-12,11 11-38,1 15-244,-21-17 1,0 1 214,1 3 1,-1 0-56,1-1 0,1-1 47,-1 1 1,1-2-217,-1-2 1,3-4-217,5-2 1,1-3-8,25 1 400,-24-13 0,1-5 128,0-6 1,-2-4 126,21-19 50,-23 6 1,-3-2 195,2-17 85,-8-8-225,-15 22 196,-14 0 17,-15 13-241,-6 3-56,-9 9 423,13 10-507,-3 15 281,14 5-325,-2 14-18,10-8-5,10 19 0,8-18 6,13 11-6,0-20-6,11-6 45,-1-11-5,-6-5 95,8-18-45,-23-6-45,2-6 112,-11-12-95,-4 21 168,-3-15-106,-2 26-62,-1 0-45,0 11 23,-1 10-18,-3 20-21,4 9-6,2 15-17,15-4 22,12-4 28,3-12-33,20-2-9,-17-22 1,3-2-143,0-1 1,0-3 172,7-4 0,-2-6 1,20-16-1672,-34 3 1,-2-4 1653,-3-6 1,-3-3-6,7-26-474,-14-1 1,-3-5 495,-4 14 1,0-2-5,-1 2 1,0-2-1,-1 3 7,0 0 0,-1 1 31,-2-10 0,-1 4 26,-2 0-37,1 20 0,0 4 139,-4 8-173,4 12 2859,0 10-2859,-1 25 0,-1 17 0,2-4 0,1 4 331,1 9 1,0 1-332,1-7 0,0 3-357,3 3 0,1 5 1,1-3 223,1 5 1,2 0 18,-2-13 0,0 1 1,2 0-365,4 3 0,3 0 0,-2-7 192,-2-9 1,2-1-1169,14 27 1,3-5-5395,3-19 6848,11 5 0,-24-32 0,-8-7 0</inkml:trace>
  <inkml:trace contextRef="#ctx0" brushRef="#br0" timeOffset="36806">17717 3897 24813,'41'-21'-5,"-1"-1"1,0 0 0,0 2-1,0 2 1,0 4-19,15 9 1,0 5-339,-5-1 0,-2-1 313,-7-1 1,-3 1 313,12-3-266,-11-2 189,-26-1-133,-6-4 160,-19-1 92,-9 0 654,-3 1-296,3 1-67,8 2-117,6 1-40,4 2-302,4 3-123,7 8 28,11 12-40,2 4-19,15 26 0,3 9-6,-17-19 1,0 2-546,4 5 1,1 5 0,-4-3 536,-5-1 0,-5-2 3,-2-5 0,-3-2 8,1 17 45,-13-20-11,-9-17 16,-15-20 6,-4-24-5,5-11 11,10-13-12,15 6 1588,11 5-1621,10 8 11,15 6-39,14 8-285,-17 11 1,3 2 306,5 1 1,1 2 2,2 0 1,-1 1 7,-2-1 1,-2 0 5,24-5 0,-20-6 23,-15-4-6,-12-2-17,-8-2 45,-4 4 28,-2 2 710,-3 3-794,2 7 0,-1 0 0,2 6 0,0 9 0,4 9 0,3 16 0,2 2 0,2 3 0,-2-8 0,0 0-254,3 12 0,1-1-312,7 14-604,3-8-1121,2-8-6565,3-14 8856,-5-11 0,-8-10 0,-7-4 0</inkml:trace>
  <inkml:trace contextRef="#ctx0" brushRef="#br0" timeOffset="36973">19208 3580 26306,'-9'-38'540,"-1"-1"1,-4-22-524,13 59-185,1 1-263,-1 8-835,0 11 418,-2 36 0,2-26 0,0 15 0</inkml:trace>
  <inkml:trace contextRef="#ctx0" brushRef="#br0" timeOffset="37232">19848 3792 23819,'1'-3'2773,"-1"0"-2269,0 3-487,-21 33-23,-1 8-56,1-3 1,-1 3-483,2 0 1,2 0-90,-2 3 0,1-1-585,3 0 0,1-1-1882,3-5 0,2-2 3100,0 14 0,7-24 0,3-15 0</inkml:trace>
  <inkml:trace contextRef="#ctx0" brushRef="#br0" timeOffset="37406">19540 3954 26754,'40'13'-6,"1"-1"1,0 1-1,0 4 1,-1 4-1,-7 1-140,-11 5 1,-4 2-942,6 11 1,-1 0 1086,6 12 0,-10-15 0,-2-8 0</inkml:trace>
  <inkml:trace contextRef="#ctx0" brushRef="#br0" timeOffset="39316">2357 5390 18498,'6'-6'2767,"0"1"-2341,-6 5-191,0 0-241,7-13 85,-5 14 45,2-6 21,-12 20 18,-8 5-18,-11 3-10,-12-1 10,-7-3 23,-3-8 101,7-7 33,9-12-44,13-9-51,9-13-50,8-11-28,4-9-73,3 7 16,3 11 1,1 2-5,9-5-29,10-10-28,-7 26-5,17 7-1,-6 13-16,18 9-39,-5 16 16,-1 14-257,-8 13 283,-22-24 0,-5 3 10,-5 1 1,-5 1-249,-8 2 1,-6-1 236,-8 4 1,-6 0-558,-9 4 0,-5-1 569,11-12 1,-1-1 0,-2-1 1,0 0 1,-1-1 0,0-2 13,-14 7 1,1-6-28,9-7 0,2-6 204,-17-13 230,21-20-275,17-17 370,13-8-475,17-1-18,13 3-23,16 11 12,11 13-6,8 16 358,-27 9 0,0 3-423,2 5 1,-1 2-166,0 5 1,0 2-311,-1 3 0,-1 0-698,0 2 0,-1 1 1227,2 4 0,-2-3 0,4 5 0,-6-4 0</inkml:trace>
  <inkml:trace contextRef="#ctx0" brushRef="#br0" timeOffset="39547">2791 5659 24486,'23'-23'-1087,"6"8"-3444,8 22 4531,-3 2 0,-12-4 0,-11-2 0</inkml:trace>
  <inkml:trace contextRef="#ctx0" brushRef="#br0" timeOffset="40423">4141 6020 17261,'-1'-8'2257,"1"2"-397,0 6-1479,0 0-269,-5-58-96,3 47 614,-6-21-540,5 55-6,-3 21-17,4-7 0,0 2-366,1-5 1,0 2 306,-1 14 1,2 2-7,3-7 1,1-4 613,2 12-507,6-19 0,6-6 283,20-16-274,4 2 38,-4-28 1,-1-8-50,1-6 24,-1-2 1,-1-3-106,-15 8 1,-3-1 110,4-7 0,-2-1-20,-5 1 1,-2 1 86,-3 0 1,-3 2 939,1-6-1122,-5 12 0,-6 22-22,-5 13 257,-6 13-246,-2 30-22,7 0-12,7 1 12,22-11 6,15-16 10,19 0-8,-21-19 1,1-2 4,-1-3 1,0-3 25,28-10 6,-12-9-1,-13-13 63,-11-23-371,-12-1 314,-10 21 1,-4 0 16,-6-6 0,-2 3-17,-6-14-22,-5 2-17,5 29-73,7 16-117,-5 18-130,6 13-301,1 25-433,10-15 1,2 0-268,4 17-3595,9-9 1,3-4 2457,-3-12 0,8 8 1,-21-32-1</inkml:trace>
  <inkml:trace contextRef="#ctx0" brushRef="#br0" timeOffset="40622">5363 6100 26351,'-7'-42'-73,"1"20"-78,-2 66-179,9 7 44,3-11-1674,17 19-2633,1-23 4593,6 9 0,-13-26 0,-6-10 0</inkml:trace>
  <inkml:trace contextRef="#ctx0" brushRef="#br0" timeOffset="40982">5480 5739 24217,'-42'-20'15,"0"0"0,5-3 0,10 14 52,29 59-50,9-22-9,8 5 1,7 0-566,19 0 551,-12-10 0,0-3 57,19 0 214,-12-10-35,-13-11 50,-9-11-34,-6-11 7,-4-11-136,-4 3 483,-5-12-365,-10-1-112,-1 4-44,-8 2-113,2 22-72,-3 11-135,-2 15-437,0 9-1142,5 14-5792,12 8 7612,11-3 0,1-14 0,2-11 0</inkml:trace>
  <inkml:trace contextRef="#ctx0" brushRef="#br0" timeOffset="41238">6047 5545 23461,'7'-54'806,"1"-1"1,-3 7 0,-4 10-622,-6 23-163,-3 10 12,-5 29-26,6 16 0,2 6-2,-1-11 0,0 3-779,2 18 0,1 9 0,0-4 750,2-1 1,0 0-68,0 0 1,-1 4-1,1-4-36,-1 1 1,-1 1-363,0-2 1,-1 3-1,3-5-181,2-4 0,2-2 24,0-5 1,1 1 0,4-7-1697,5-7 0,4-7 1685,16 1 0,-13-17 0,-9-10 0</inkml:trace>
  <inkml:trace contextRef="#ctx0" brushRef="#br0" timeOffset="41766">5932 6214 21163,'-29'-36'866,"-1"0"1,1 0 0,-10-13 0,10 6-688,25 15 436,17 3-593,20 1-28,-4 11 1,2 2-6,27-6-26,1 5 1,4 1 2,-6 0 1,-1 0-487,1 2 0,0-2 497,-1-1 1,-7-3 17,-3-8 155,1-15-156,-19-8 216,-19 16 1,-3-2 41,-3-24-17,-6 8 45,-2 20-56,1 18 759,1 6-988,2 9 278,2 15-290,8 23 28,-2-10 0,2 4-447,2 9 1,2 2 421,-1 9 0,0 1 2,-4-17 1,-1 1 0,-1 0-14,2 22 0,-1-3 16,-2-13 1,-1-3 2,1 4 1,0-5 5,1-6 33,1 2 12,-3-31-11,0-18-1,4-14 1,4-22 39,4-6 0,3-3-37,-2 11 0,3 1-141,-2 3 1,2-2 0,1 5 137,6 1 1,2 5-6,-1 5 0,1 4-65,15-8 53,11 14-21,-18 21-12,13 13-61,-14 21-135,-8 12-236,-17-21 0,-3 1-521,-2 3 1,-2 2 969,-2 3 0,-1-1 0,0 6 0,-1-6 0</inkml:trace>
  <inkml:trace contextRef="#ctx0" brushRef="#br0" timeOffset="42472">8755 6342 17988,'15'-40'1034,"0"0"0,1 0 0,0-2 0,0-1 1,-2 4-596,-3 4 1,-1 2-60,1-4 1,-1 1 247,2-17-225,-6 22-307,-5 17-102,-5 17 28,-3 21 1,-4 23-18,3-12 1,1 3-244,-1 5 0,0 3 241,1 2 0,-1 0-345,2-1 1,0 0 341,2-5 0,0 0-26,2-2 0,0-2 110,1 14 106,3-17-33,2-35 326,5-26-438,2-23-20,-4 15 0,1-2-85,0-8 0,-1-3 76,0 3 1,0-4 0,-1 2-6,0-3 0,1 0 2,-1 3 0,0-4 1,-1 5 14,1 5 0,-1 3 5,1-6 1,0 1 49,-1 9 1,0 2-1,5-15-83,-3 23 12,7 8-12,6 23-6,12 13 17,-4 8 0,1 5-449,-1 4 0,-1 1 432,1 3 1,-1 2-23,-3 8 0,-3 1-490,-7-8 0,-2 1 389,1 10 1,-3 1-108,-3-5 1,-3-1-901,-1 1 0,-3-4 139,0 12-2644,0-2 3641,1-41 0,0-3 0,1-11 0</inkml:trace>
  <inkml:trace contextRef="#ctx0" brushRef="#br0" timeOffset="42648">8864 6159 23915,'42'-26'-9,"1"1"0,-1 0 0,-1 1 0,0 2 1,0 5-1093,20 5 0,-1 6-3815,-11 1 1,-3 1 3776,-2 0 0,-6 2 0,-2 2 1,-26 0-1</inkml:trace>
  <inkml:trace contextRef="#ctx0" brushRef="#br0" timeOffset="43298">10033 6532 17137,'1'-43'2526,"0"0"1,-8-10-2065,3 0 0,-3 1-93,-11 11 236,-11 0-4005,-22 10 3523,14 10-39,-16 3 715,-1 33-754,4 5-40,20-7 1,0 3 0,1 3 0,5 2-6,-5 15 5,10 16 6,30-11 1,30-2-12,6-22-242,-1-11 1,4-4 255,-16-5 0,1-2 0,14-3 0,-2-3 1273,-13-5 0,-5-2-1265,11-13 20,-23-2 0,-4-2-14,-3-6 28,-6-13 0,-2-4 31,-3 20 0,-2 1 19,0-17 0,0-1 12,0 14 0,0 3 19,0 4 0,1 2 507,0-27-538,1 27-72,2 8-29,2 28 757,6 16-751,2 6-19,-1 8 0,0 9-26,-5 1 0,-2 5 1,0 0-532,0 1 0,0-1 1,-1 3 270,-1-5 0,-1 2 0,-1 0 0,0-3-827,0 1 1,-2-2 0,2-2-3796,2 17 1,2-4 3475,-1-16 1,0-4 0,6 8-1,-4-34 1</inkml:trace>
  <inkml:trace contextRef="#ctx0" brushRef="#br0" timeOffset="43955">10599 6505 18571,'13'-51'1979,"0"0"0,0 6 0,-7 8-1587,-11 17-218,-5 10-85,-6 6-55,-8 13-40,2 1 46,-25 31-35,21-15 12,-5 8 0,-2 2 0,-6 9-9,6-9 0,1-1 139,0 0 485,5-14-492,32-34-11,14-21 6,13-15-49,-12 19 1,1-1 8,1-3 1,1 1-57,-5 6 0,-1 0 84,8-10 0,-2 1 62,3-5-45,-7 13 0,-2 3-140,-3 6 23,0 17-7,-2 21-4,3 5 21,9 23-22,-10-13 1,0 2-280,0 4 1,-1 1 261,2 9 1,-1 4-3,-5-8 1,-1 2 0,-1-2-30,0 10 1,-3 1-358,-1-7 1,-2 3 0,-3-4 328,-6 5 1,-4-4-12,-4-2 1,-4-4-266,-1-7 0,-4-5-54,-1-7 1,-1-5-1304,-27 2-2334,4-19 4032,13-11 0,16-1 0,12 1 0</inkml:trace>
  <inkml:trace contextRef="#ctx0" brushRef="#br0" timeOffset="44165">10712 5893 19423,'-1'-3'3086,"0"1"-3041,1 2-544,-33 35-1052,28 4-1659,-6-1 1,3 2 2358,15-6 1,4-4 0,5 12-1,-4-18 1</inkml:trace>
  <inkml:trace contextRef="#ctx0" brushRef="#br0" timeOffset="44589">11466 6196 22665,'-41'-18'386,"-1"0"0,0 0 1,-18-5-1,4 13-232,18 20 0,3 8-50,1-1 0,1 3-34,5 1 0,2 2 342,-14 21-373,18-1-17,13-3 101,19-4-78,38-1 6,2-18-15,-12-10 0,1-5 141,20-16-46,-27-3 1,-3-3-14,10-10-3,-18 5 0,-3-2 92,-3-13 6,-1-11-1,-6 2 204,-3 10-58,-3 10-319,-1 15-39,-1 10-5,0 34-35,4 5-72,7 27-6,-1-32 1,2 0-498,5 1 0,1 0 18,2 2 1,2 0-2893,7 6 1,0-2 2079,-8-11 1,0-3 1408,7 5 0,-3-5 0,-8-11 0,-1-3 0</inkml:trace>
  <inkml:trace contextRef="#ctx0" brushRef="#br0" timeOffset="45615">12058 6251 17697,'-6'-57'2281,"0"0"1,7 11 0,-9 9-1840,-25 16 1,-5 11-415,7 9-14,-3 1 0,1 4 20,-1 22-1,2 11-30,13-13 0,0 5-31,-1 16 0,4 3-51,5-10 1,3 1-489,-2 12 0,6 0 239,6-15 1,6-3-197,3-1 1,5-3-192,7-5 1,4-3-353,7-6 1,5-4-212,4-3 1,3-5-76,12-8 1,0-4 1203,-17 3 1,-2-1 243,14-9 1,-3-2 654,6-12-193,-24 11 1,1-3 385,0-5 1,-3-1-249,-6 5 0,-1-1 613,1-4 1,-3 2 7,-3-1-190,-18 8-454,-16 17-167,-12 8-337,6 2 661,0 9-706,11-2-39,1 6 0,7 2-11,20 3-51,-3-8 6,42 2-50,1-15-130,-19-6 1,0-3 191,20-10 16,-19-12-17,-21 3 45,-9-10 11,-6 2 101,-7-16-134,0 18 419,-12-12-408,5 29 67,-11-9-56,1 17-45,-8 0-5,-16 18 5,5 5-39,1 7-11,11 10-1,14 0-60,7 26-18,15-7-119,3-22 0,3-3 80,14 8-207,25-3-1641,-18-24 1,0-3 1791,24 6-59,-18-9 1,1-4 165,17-15 117,-3-5-5,-8-6-12,-16-8 118,-13 0 95,6-23-28,-10 10 28,-1-3-106,-11 24 221,-2 8-249,-1 10 3130,-1 4-3220,-1 6 374,-8 18-379,4-3 113,-4 25-135,8 5-29,6 0 0,10 6 28,8-21 12,6-10 33,-5-14-6,2-14 28,-2-19-27,-2-8-1,-1-2 34,0-6 11,-2 8 34,13-11-50,9 12-35,-4 10-32,2 16-7,-13 17-128,7 29-56,-12-3-196,2 17 89,-14-24-784,2 2-985,1-10-7748,16-1 8861,-3-9 0,-1-7 1,-12-6-1</inkml:trace>
  <inkml:trace contextRef="#ctx0" brushRef="#br0" timeOffset="46188">14028 6254 14121,'4'-41'885,"1"-1"0,-7-1 0,-7 9 2156,-18 18-2677,-17 0-56,-13 24-269,22 2 705,6 9 0,3 3-727,9 2-6,2 6 0,2 1-22,6-2 429,6 3 1,8 2-503,14-6 0,7-2-45,-1 1 0,3-2 1465,13 1 0,3-6-1457,-10-11 1,-1-4 86,-1-1 1,-1-3 33,14-4-99,0-9 346,-9-15-23,-3-5 33,-4-12 18,-17 4-118,-7 10 263,-4-2-208,-6 18-167,0 1-34,-4 17 351,2 9-374,1 13 173,4-2-183,18 19-12,7-14-11,11 6-106,15-10 89,-20-17 1,2-5 83,10-5 1,0-3-4,-10 2 1,-2-3 36,3-8 0,-4-5 101,-7-11 151,4-21-6,-12 7 303,-4-9-409,-8 29-151,-3 6-12,0 22-16,1 4 28,4 36-17,1 6-23,0-8 1,0 3-591,-1 1 0,1 2 551,0 7 1,-1 2-566,-2-15 1,0 1 0,-2 2 189,1 3 0,-1 2 0,-1 0 409,-1 9 0,-2 0 0,1-4 0,0-5 0,0-4 0,-2-3 0,1 0 0</inkml:trace>
  <inkml:trace contextRef="#ctx0" brushRef="#br0" timeOffset="46750">16466 5893 17260,'11'-56'2125,"1"0"0,-2 7 0,-2 8-1269,-5 7-615,-3 18 73,-2 14-62,-3 18 23,-5 21-169,0 6-27,-4 13 8,4-15 1,-1 7 0,0-2-600,-1 7 1,0 1 518,0 2 1,-1 4-1,2-2-20,5-12 0,2-2 0,4-1-509,8 16 0,8-3 300,4-4 1,8-6-143,12-7 0,7-9-375,1-10 0,4-8-1409,3-3 0,-1-4 2148,-5-4 0,-5-2 0,14-3 0,-29-1 0</inkml:trace>
  <inkml:trace contextRef="#ctx0" brushRef="#br0" timeOffset="47088">17134 6100 26620,'7'-56'168,"-2"11"-151,-5 48 11,0 1-6,0 4 12,1 4-23,1 3 0,-1 5 0,1 7-5,0 9-12,2 4-22,2 3 12,2 0-18,2-3-78,4-3-123,2-5-320,2-7 29,-4-10-1743,4-7 2269,1-7 0,-6-1 0,0-1 0</inkml:trace>
  <inkml:trace contextRef="#ctx0" brushRef="#br0" timeOffset="47422">17381 5797 23147,'-40'12'132,"0"0"1,3 5 0,11 3-38,29 9 12,12 11-12,15-13 0,13-9 56,8-9 84,-1-12 68,-7-10 5,-13-12-39,-13-5-50,-9-3-68,-12 1-39,-5 2-62,-5 7-50,0 7-112,-6 6-275,5 11-621,-7 10 1008,-1 39 0,10-27 0,0 20 0</inkml:trace>
  <inkml:trace contextRef="#ctx0" brushRef="#br0" timeOffset="47708">17825 6042 19400,'0'-7'4576,"0"2"-3629,-4-55-297,-5 36-449,3-10 1,-2 2-17,-7 20-124,2 7-33,2 12 0,0 12-11,1 20 0,3 15-14,5-21 0,1 1-3,3 23-40,12-2 1,5 0-12,-6-25 1,1-1-1792,14 24 1,0-4 1634,-3-14-454,-3 1-952,-28-23-3462,-16-2 5075,-8-6 0,6-3 0,9-2 0</inkml:trace>
  <inkml:trace contextRef="#ctx0" brushRef="#br0" timeOffset="47883">17621 6015 24447,'16'32'-105,"0"-1"0,-3 2 1,-8 0-630,-18 2 1,-6 1 733,3 4 0,2-2 0,-2 3 0,3-4 0</inkml:trace>
  <inkml:trace contextRef="#ctx0" brushRef="#br0" timeOffset="48231">18241 6391 20571,'6'-5'3926,"-1"1"-3548,14-29 0,0-13 112,-15 4 1,-3-4-894,8-8 1,3-7 0,-5 4 553,-9-5 0,-5 3-25,1 1 0,1 5 143,0-4-3044,2 17 2847,2 19 951,-1 11-1000,1 15 21,-3 14-27,-2 23-23,2-10 1,-1 4-72,1 22 1,2 3 62,3-2 0,3-1 0,-2 1 0,5-1 5,7 0 1,5-4-54,1-11 1,2 0-65,1-5 1,1 3 0,1-3-147,5 6 1,1-3-362,1 1 1,-1-4-472,2-1-3394,-2-10 3997,-14-16 0,-5-4 1,-9-6-1</inkml:trace>
  <inkml:trace contextRef="#ctx0" brushRef="#br0" timeOffset="48398">18159 6287 18311,'42'-27'141,"0"-1"0,0 1 0,-2 1 0,0 2 0,-4 7 2373,23 5-2509,-26 8 1,-1 1-297,11 3-6812,2 9 7103,-21-2 0,-11 2 0,-13-5 0</inkml:trace>
  <inkml:trace contextRef="#ctx0" brushRef="#br0" timeOffset="57805">984 8992 18672,'9'-55'1202,"-1"1"1,-1 4-1,0 6-507,3 1-96,-5 9-196,-2 11-274,-2 10-151,-1 10 38,4 25 40,2 32-39,-2-19 0,-1 3-274,1 9 1,-2 3 261,-1-5 1,-2 1-17,0 0 0,-1-1 13,-1-2 1,1-1 8,-1-5 1,0-2-156,-1 20 167,0-18 139,3-17 129,1-13-61,0-26-174,1 1 0,2-33-34,1-2-420,-1 16 1,0-2 422,-1-3 0,0-3 17,0-9 0,0 1-31,-1 17 0,0 0 23,1-7 0,-1 3 542,0 6-470,0 2 99,-1 16-255,-1 13 39,0 7 16,-2 16 891,1 12-930,-2 19-53,2-19 0,0 3-1320,0 15 1,0 0 417,0-14 1,1 1 988,4 22 0,1-6 0,-2-20 0,5 13 0</inkml:trace>
  <inkml:trace contextRef="#ctx0" brushRef="#br0" timeOffset="58122">1700 9058 22923,'-36'-9'706,"15"1"-460,39 6-100,13-2-62,8-4-11,14-3-90,-18 2 39,6-1 1,-25 5-85,-2 1-879,-6 2-7158,-4 5-1266,-1 1 9365,-1 2 0,-1-4 0,-1 0 0</inkml:trace>
  <inkml:trace contextRef="#ctx0" brushRef="#br0" timeOffset="59089">2851 9239 17465,'11'-61'1305,"1"0"0,-2 7 0,-2 7-643,-1 8 124,-3 13-870,-3 14 134,-1 17-11,-1 18 31,-3 20-42,-4 15-177,2-24 0,0 2 149,-2 1 0,0 1 8,0 0 1,0-1-1,1-3 1,-1-1-20,-3 24 33,3-17 280,3-16 303,1-12-185,-2-19-218,-3-14 11,-3-21-51,0-18-89,7 22-1,1 0-218,2 6 1,0-2 218,0-21 0,3 0-22,2 16 0,0 2-18,-1-8 1,3 0 33,5 4 0,4 5-156,10-5 106,-4 15 0,4 3-11,25 1-18,9 13 6,-26 10 1,0 5 5,1 4 0,-2 2-5,18 15-9,-16 4 0,-2 5 2,-11-7 1,-3 2-1565,8 15 0,-2 3 1469,-9-5 1,-3 0-216,-3 2 0,-1-1-502,-3 0 1,0-2 86,-2-11 1,0 1-4180,0 6 1,0-3 3469,-1-6 0,2 7 0,-3-32 0</inkml:trace>
  <inkml:trace contextRef="#ctx0" brushRef="#br0" timeOffset="59289">2923 9349 12987,'-4'-4'6738,"1"0"-5853,3 4-678,23-71-4425,27 38 4193,-26-8 0,3 2-138,15 24 1,4 7-40,-12 3 0,1 1-1630,10 0 1,2 1-3085,-1 1 1,-3 2 4843,20 2 1,-23 0 0,-30-1 0</inkml:trace>
  <inkml:trace contextRef="#ctx0" brushRef="#br0" timeOffset="59738">4207 9126 22145,'-44'-16'158,"-1"0"0,0 0 0,-6 7 0,-3 4 0,8 8-133,9 12 0,2 7 3,-11 6 0,4 2-17,2 8-3,21-10 1,5 1 13,7 8 402,14 13-374,26-20-5,24-13-23,-21-14 1,2-4-205,4-5 1,-1-4 242,0-4 1,-1-4 44,-3-5 1,-3-4-269,-5-3 0,-4-3 288,-4-5 0,-5-2-23,-4-3 1,-3-3 8,-3-2 1,-3-1 4,-2-1 1,-1 1-6,-1 2 0,0 2 30,-1 5 1,0 2 351,-3-23-248,1 23-117,1 16-129,2 13 0,0 19 0,7 18-11,3 28 5,-3-16 1,1 3-244,-1 10 1,-2 4 207,-1-14 0,-2 2 0,-1 1-367,-2 5 1,-2 0 0,-1 2-307,-1 3 1,0 1 0,-2 1 713,-1 2 0,-1 1 0,0-5 0,1-4 0,0-4 0,2-9 0,1 1 0</inkml:trace>
  <inkml:trace contextRef="#ctx0" brushRef="#br0" timeOffset="60521">4643 9174 16370,'1'-3'5578,"-1"1"-3942,0 2-1597,12-27-22,-9 26-11,9-17 33,-12 41 17,-8 6 17,-6 10 16,-14 2 1,-5-4-34,6-11 493,-1-6 11,19-13-212,0-9-180,8-14-17,4-15-11,6-14-6,7-10-70,-4 25 1,1 1-136,1-1 0,1 2 211,13-21-59,-2 11-53,-5 13 5,-2 12-44,8 13 5,-7 7 57,15 20-40,-6 11-14,-11-9 0,0 1 3,10 24-343,-10-7 0,-2 5 329,-8-1 0,-3 3-3,0-13 0,-2 2 0,-4 1-28,-6 7 0,-3 0 1,-4-3-66,-4 4 1,-5-4-174,-7 5 1,-3-6-438,5-17 0,-2-5-2422,-5-5 0,0-5 3142,-16 0 0,9-10 0,28-7 0</inkml:trace>
  <inkml:trace contextRef="#ctx0" brushRef="#br0" timeOffset="60765">5018 8701 21131,'-36'29'-1277,"1"1"0,6 1 0,10 1-2342,28 19 3619,12 5 0,-11-34 0,1-1 0</inkml:trace>
  <inkml:trace contextRef="#ctx0" brushRef="#br0" timeOffset="61173">5643 9155 20067,'2'-49'1101,"0"-1"1,-1 8-1,-6 6-787,-22 3-196,1 19 89,-18 9-17,-15 21-100,0 7-330,25-5 1,2 4 284,-9 21-34,14-8 112,10 9-112,12-11 34,13 14-17,2-18 78,23 0 6,3-21-6,-4-9 1,2-4 55,26-13-87,-25 2 1,-2-3-3,7-12 59,-18 5 0,-1-1 10,-1-8-53,3-8 298,-12 11-146,-9 19-180,1-2-50,-3 13 1,-5 14-12,0 7-48,-1 14 0,2 4-204,0 19-271,5-12 1,2-1-167,8 3-1351,5-15 1,5-3-4072,18 0 6111,11 5 0,-21-25 0,-13-6 0</inkml:trace>
  <inkml:trace contextRef="#ctx0" brushRef="#br0" timeOffset="62165">6306 9174 10858,'3'-7'9718,"0"1"-9245,4-23 1,1-4 971,-5 4-790,2-12 1,-4 3-427,-7 18 169,-25 3-264,4 15-95,-7 5 34,-15 20-62,24-4-28,-2 7 1,1 3-12,3 15-3,8-11 0,3 1-42,2 13-193,16-12 0,7-1-923,20 7 343,-3-13 0,5-4-1268,5-9 0,3-6-762,5-1 0,0-4 988,-7-1 1,-1-2 62,9-4 0,-2-2 1825,-12-1 0,-1-2 887,5-2 1,-2-4 3425,-5-3 0,-3-2-785,4-14-1517,-11-5-667,-18 11-578,-5 7 349,-6-5 388,-2 13-1010,-7-5-141,9 11-340,-1 3 10,6 8-5,0 5 11,1 8-34,7 4 6,1-4-5,15 1-18,20-9 12,8-3 11,-18-8 0,1-2 34,24-12-1,-7-9-5,-15 2 62,-3-18-6,-21 10 28,0-15-28,-16 10-28,-6 5-11,-10 7-12,-5 9-10,3 7 21,-11 8-16,-7 17-5,-1 5-34,-4 18-17,18 3 5,11-7-100,12 25-123,19-20-52,0-11 1,4-3-162,21 4-488,3-17 1,4-4 195,-12-6 1,1-2-44,16 0 1,0-3 622,-12-4 0,-2-4 454,4-9 0,-3-5 355,9-16-392,-23 11 1,-3-2 577,-7-13-393,-7 10 835,-2-7-600,-4 21-116,-1-4-75,-1 16-463,0 14 264,0 10-276,1 15 17,3 7-22,3 6 2,2-14 0,3 0-59,15 19 90,1-6 0,0-27 23,-8-29 22,2-10-6,2-14 6,3-6 5,0-2 45,3 5-16,-2 6-51,-3 10-40,-2 10-21,-2 10-18,12 26 12,-6 2-6,9 21-67,-11-5-100,1-1-432,5-1-931,6-6-1309,8-9 329,-6-11 2527,20-10 0,-37-4 0,10-2 0</inkml:trace>
  <inkml:trace contextRef="#ctx0" brushRef="#br0" timeOffset="62698">8457 9198 13250,'3'-9'8721,"-2"2"-7433,-1 7-364,0 0-330,-11-61-426,4 44-42,-5-17 0,-4 6-48,-6 34-5,-13 9-27,-1 15-18,0 13 28,4 8-28,12 7-23,13-1 12,22-5-51,18-8-439,20-14 448,-21-20 0,1-3-1605,3-3 0,0-4 1638,-2-3 1,0-3 5,-1-3 0,-1-2 87,22-18 67,-9-4 45,-11-2-2089,-9 4 2218,-8 6 132,-9 9-368,-4 8 2152,-4 5-2270,0 11 29,0 9 11,0 13 3375,6 10-3419,13 4 21,17-1-22,-11-24 1,4-1-394,4-3 0,2-2 365,3-4 1,1-3 30,0-4 0,0-3 25,-1-5 0,-1-3-135,-4-4 1,-2-3 165,-4-3 0,-3-2 3,9-14 84,-5-9 201,-15 10-56,-1 8-145,-10 8 668,-11 26-718,-8 17 16,-8 27-48,10-16 1,1 3-374,-1 9 0,0 3 323,-2 7 0,-2 4-630,4-16 0,-1 2 1,-1 1 564,-1 5 1,-2 2 0,1 1-240,3-11 1,1 1-1,-1 0 1,2 0-2152,-1 1 0,1 1 1,1-1-1,1-3 2071,-1 3 1,2-3 0,1-3-1,-1 6 1,3-9 0,4-16-1</inkml:trace>
  <inkml:trace contextRef="#ctx0" brushRef="#br0" timeOffset="63598">10563 9510 18235,'13'-42'1229,"-1"-1"1,1 1-1,2-13 1,-2 7-362,-6 9-370,-6 18-419,-1 12-96,0 13 28,0 4 28,0 35-27,-1 6-396,0-9 0,0 3 403,-2-2 1,0 0-3,-2 1 0,-1-1-17,0-4 0,-2-2 39,-9 18 140,1-20 79,2-19-84,3-17-95,3-14-51,4-17-12,3-1 12,6-5 0,3-3-95,-1 6 0,2 0 109,5-20 0,2-2 3,-1 5 0,1 1 16,1 0 1,0 2-34,-3 11 0,0 1-125,7-7 0,-1 5 125,1 5-3,-1 7 0,3 5 3,4 14-22,16 4 5,-12 14-17,20 29 6,-25-9 488,0 11 1,-3 6-500,-13-14 0,-4 1-2,4 16 1,-4 1 15,-8-8 0,-4-2-3,-6 21 3,-2-24 0,-3-2 25,-4 0 78,-5 4 62,13-29-73,7-18-33,5-14-17,7-15-6,8-8 28,12-5-1507,-6 24 1,0 0 1484,8-7 44,10-1-77,-19 24-24,7 2 24,1 6-18,5 12-11,6 9-22,1 15-6,1 12 1535,-22-19 0,-2 2-1655,0 2 0,-2 2-286,0 0 0,-1 0-524,0 1 1,2-2-877,1-1 0,1-3-1908,14 13 3759,7-10 0,-23-21 0,1-2 0</inkml:trace>
  <inkml:trace contextRef="#ctx0" brushRef="#br0" timeOffset="64189">11978 9505 20156,'14'-56'1391,"0"1"0,-1 5 0,-5 6-674,-10 8-252,-5 9-230,-6 9-173,0 9 5,-10 7 6,-14 18-62,-6 7-14,16-2 1,1 2 24,-14 23-11,11 3-28,12-2 29,15-7 4,13-9 1,13-11 56,10-13 0,7-15 16,-13-8 1,-1-4 22,9-15-39,-15 11 0,-3-2 386,-3-13-246,-8 19-113,-3 1-100,-4 17-5,0 4-18,-1 15 18,1 5 16,5 14 0,7 0 0,15-2 6,15-3-12,-14-17 1,3-4-285,4-1 0,1-3 276,2-1 0,1-6-11,16-16 0,-3-8 28,-19 6 0,-2-5 3,-2-8 0,-1-6 0,-6 0-12,-8-7 1,-6-2-708,1-14 1,-3-2 723,-6 4 1,-1 3-12,0 11 0,-2 0-245,-3-14 0,-3 3 279,4 23 0,-2 2-20,-1-10 0,-2 3 59,-2 4-22,2 18 396,1 25-458,-2 25 6,2 23 0,2 9-18,2-7 1,1 3 7,3-2 1,1 5 0,2-3-40,3-10 0,1-3 0,2 1-71,2 0 0,2 0 1,1-1-179,0-3 1,1-1 0,2-1-432,0-4 1,1-1-1,2-2 723,10 14 0,0-6 0,5 3 0,-5-14 0</inkml:trace>
  <inkml:trace contextRef="#ctx0" brushRef="#br0" timeOffset="64414">12468 9297 23590,'50'-16'-282,"0"0"0,2 1 0,1 5-3642,4 9 1,-2 3-656,-13-1 0,-2 0 4579,-5-1 0,-6 0 0,-9 0 0,-9 0 0</inkml:trace>
  <inkml:trace contextRef="#ctx0" brushRef="#br0" timeOffset="65148">13217 9534 13106,'1'-10'3232,"0"2"650,19-52-3428,-13 42 173,3-15 0,1 5-605,-8 25 611,2 8-611,8 5 2094,10 11-2110,0 2 16,13 25-39,-19-9 12,2 15 38,-24-15-22,-9-9 85,-9-13 122,1-9-5,6-12-33,7-10 4,9-10 1,12-10-95,14-6-73,18-4 8,-14 21 0,1 1-158,4 0 1,1 2 132,2 0 0,0 1 22,-3 1 1,-2 0-15,-4 1 1,-2 0 13,10-13 28,-17 6 34,-11 4-50,-7 8 22,-4 4 67,0 4 73,1 2 112,0 0-15,1 6-282,0 9-22,4 13-6,2 14-5,1 11-28,0 9-270,-2 3-77,-1-13-1452,-1-16 1,1 0 1848,5 6 0,-2 0 0,0-21 0</inkml:trace>
  <inkml:trace contextRef="#ctx0" brushRef="#br0" timeOffset="65298">13872 9082 17098,'0'0'0</inkml:trace>
  <inkml:trace contextRef="#ctx0" brushRef="#br0" timeOffset="65689">14553 9188 21556,'2'-5'3647,"0"1"-3300,-2 4-201,-55 74-129,33-38-70,-5 10 1,-5 13 0,6-10-995,4 6 607,2 0 1,-1 2-1547,9-26 1,0-3-4741,-5 16 4681,2-9-6784,12-46 8829,-5-25 0,-6-15-140,3 14 1,-2 0 2768,-1 2 1,0 1 338,0 1 1,1 1 660,-9-19-324,7 15-2230,9 18-232,11 9-631,6 8 3389,23 5-3383,9 8-168,-13-3 1,2 4-458,9 9 1,0 2-22,-4 1 0,-1 2-855,-1 0 0,-2 0 1283,-2 1 0,-6-5 0,-11-10 0,-4-3 0</inkml:trace>
  <inkml:trace contextRef="#ctx0" brushRef="#br0" timeOffset="71040">4970 11414 17328,'5'-50'1990,"-1"0"0,0 6 1,-1 6-1219,-2 3-324,-1 15-364,0 11-145,-1 11 38,-1 16 46,-1 20-23,-4 23-12,2-22 1,0 2-633,-2 4 0,-1 1 117,0 3 1,0 1-1420,0 2 0,2 0 1946,1 4 0,1-4 0,1 7 0,2-10 0</inkml:trace>
  <inkml:trace contextRef="#ctx0" brushRef="#br0" timeOffset="71447">5084 11071 15932,'-27'-37'1022,"0"0"0,-1 0 0,-13-10 0,-2 9-823,5 23 0,-3 9-860,-17 12 0,-3 9 776,5 6 0,1 4-87,17-8 0,1 3 0,-1 5 15,-2 12 1,-1 8-1,1 2 1,5-2-42,3-1 0,5-2 0,-2 4-8,-2-3 0,-2 3 1,2 2-1,5 1-20,6 7 1,4 3 0,4-1 0,6-5-20,8 10 1,6-1 31,-7-3 0,1 3 0,11-8 4,26-5 1,12-12 5,0-13 0,7-6 3,-8-4 0,4-2 0,4-2-640,-1-6 1,5-3-1,0-1 1,-3-1 637,0-1 0,-4-1 0,5-3 4,-10-1 0,4-1 1,2-1-1,-2-2 1,-4 0-66,12-7 0,-3-2 0,0-1 74,-5 1 0,2-1 1,-1-1-1,-2-2 17,-4 1 0,-2-1 0,-1-2 0,-4-1 20,7-6 1,-5-3 0,-6-4-156,-12-5 1,-5-4-1,-7 2 124,-2-1 0,-10 1 149,-11 3 0,-9-1 1,-6 4-162,-7 9 1,-6 6 0,-2 0 413,-1-1 1,0 1 0,-3 2-434,-8-1 1,-3 3 0,4 3-18,-1 4 1,1 4-383,6 5 0,-1 2 0,5 1-228,-19 0 641,12 4 0,5 1 0,20-1 0,3 3 0</inkml:trace>
  <inkml:trace contextRef="#ctx0" brushRef="#br0" timeOffset="73513">5837 11515 16303,'-36'7'2896,"31"-1"-2653,35-2 1,21-3-101,7 1 0,2 0-1806,-6-1 0,2 0 1702,-1-1 0,4 1 1,-4 0-10,-1 0 1,4 0-2,-13-1 0,7 1 0,4 0 0,3 0 0,-3 0 0,-4 0-549,4 0 0,-3 0 1,0 0-1,5-1 524,-3 1 1,5 0 0,3 0 0,0 0-1,-2-1 1,-4 1 0,8 0 1,-2-1 0,-3 1-1,1-1 6,-3 0 0,0 0 1,0 0-1,-2 0-3,-4-1 1,0 1-1,-1-1 1,-2 0 67,11 0 0,-2-1 0,-2 1-78,-8-1 0,0 0 1,-3 0 15,13-2 0,-3 2-124,-10 0 0,-4 0 121,-7 0 0,-4 1 1141,12 0-1029,-20 1 3028,-14-2-3050,-11-1 1316,-5-4-1378,-8-5 533,-9-5-477,-2 1 0,-2-2 51,-23-10-436,15 9 1,-2 0 370,8 5 0,0 2-33,-1 0 0,0 1-62,0 1 0,1 0 159,-27-6 1,10 5-40,12 6-55,16 2-46,10 3 7,8 0 842,9 2-731,10 4 112,19 5-188,9 3 1,5 2-43,-7-2 1,1 1-465,-2-1 1,1 2-1,-1 0 459,5 4 0,-3 1 8,-2 2 1,-1 1-162,-6 0 0,-3 2 63,-5-1 0,-5 2-475,5 25-147,-17-11 712,-22-7 0,-4-3 0,6-9 0,-20 17 0</inkml:trace>
  <inkml:trace contextRef="#ctx0" brushRef="#br0" timeOffset="74641">9436 11466 21898,'30'-12'73,"-8"2"39,-20 27 68,-7-6 72,-4 5 274,-27-5-274,4-8 6,-14-7 72,16-10 17,9-9-50,7-6-95,8-7-79,10-4-39,9 1-45,10 3-22,9 8-6,5 10-22,5 9 0,3 16-12,1 12-22,-1 14 6,-6 10-17,-16 9 11,-24 10-734,-13-25 1,-7-1 741,-12 6 1,-6-2 21,6-11 0,-3-1 0,-1 0 13,-3 0 0,-2-1 1,0-2 8,1-1 1,0-1-1,0-3 15,-13 5 1,2-4-106,11-7 1,2-4 250,-13-9-62,24-15-33,20-12-39,24-6-29,19-1 12,-8 18 0,4 2 542,5 2 1,4 3-563,3 1 0,3 3-463,15 5 0,-1 3 454,-17-2 1,0 2-12,19 5 1,0 2-40,-17-3 1,-1 0-48,11 3 0,1 0-82,-3-1 1,-1-1-118,-6-2 0,0-2-451,3-5 1,-2-5 180,12-10 351,-28-1 0,-5-5-86,-7-26 178,-11-5 1,-5-4 162,-1 9 0,-1 0-279,-2 1 1,-1-2 0,-2 2 415,-3-7 0,-3 2 6,-5 2 0,-4 1 231,-4 5 1,-8 3-246,-1 14 0,-7 2 0,2 4-93,-5-1 1,-3 4 0,-5 5 0,-5 2 1,0 4-400,12 5 1,0 3 0,-1 1 359,-11 2 0,-3 1 0,-1 5-453,6 2 1,-1 3-1,0 2 1,3 1 431,5 0 1,2 2-1,1 1 1,0 0-6,-13 8 0,2 1 0,3 2 205,5 3 1,4 2 0,6 4-195,11 1 0,4 2 1,1 0-137,-8 9 1,6 2 125,17-5 1,7 4 0,6-7-2,4-12 0,9-3-4,15 10 1,12 4-1,5-6-15,-9-15 1,3-3 0,2-2 0,-1 0-134,-2 3 1,0-1 0,1 0 0,3-2 142,0-6 0,3 0 0,1-3 0,-1-1 0,-3-2-12,12-2 1,-3-3 0,5-1 25,-12 0 1,3-1-1,2-1 1,0-1 0,-3-1 17,3-2 1,-2-1 0,-2-1 0,0-1-5,-3 2 1,-1-1 0,-1-1-1,-3-3 425,3-5 0,-2-4 0,-6-2-310,0-8 1,-5-5-37,5-9 0,-6-8-39,-17 5 1,-5-4 0,-4 0-38,-4 4 1,-4 1-1,-2 0-11,-1-1 0,-1 0 1,-4 1 1,-6 3 0,-3 1 0,-3 3-13,-8-6 0,-7 3-303,-2 3 1,-7 1-1,0 4 148,2 7 0,0 3 1,-1 3-59,-1 0 0,0 2 0,-1 4-2504,-1 6 1,-1 4-1,4 2 2717,-3 4 0,4 0 0,3-1 0,4 1 0,-4 4 0</inkml:trace>
  <inkml:trace contextRef="#ctx0" brushRef="#br0" timeOffset="75340">9831 12797 14712,'2'-43'1652,"0"0"1,0 0-1,2-22 1,0 8-1132,3 6 195,-1 5 191,-5 26-643,-1 9-297,0 2 95,-2 35 6,-3 16-29,-2 14-503,1-13 0,-1 3 467,0-1 0,-1 2-6,-2 13 0,1 4-3,2-21 1,1 0 0,0 2-251,1 10 0,0 2 0,1-3-245,0 2 0,2 1-2227,2-4 0,3 3 1,0-5 2727,2-7 0,1-5 0,1 17 0,-3-38 0</inkml:trace>
  <inkml:trace contextRef="#ctx0" brushRef="#br0" timeOffset="76056">9650 14020 21142,'-8'-40'181,"0"0"0,-3 5 0,9 7-30,36 11-112,-14 11-5,24-1-23,2 19-5,5 6-6,-3 7-9,-18-3 1,-2 3-48,7 15 28,5 9-1713,-27-18 0,-5 1 1713,-11 9 51,-12 17-82,-19-22 205,-11-11-57,7-11 164,-11-8 721,-9-22-587,16 1-62,-5-16-191,36 14 17,6 2-112,8 8-22,18 1 11,13 8-11,25 9-31,-23 0 0,-1 2 11,-5-1 0,0 3-14,16 11 1,-2 3 126,-4 2-155,-5 4 1,-7 2-1,-17 4 0,-16 18 0,-15-24-45,-5-15 1,-5-3-188,1-3 0,-3-4-1149,-20 3 1,-4-3-155,7-5 1,0-4 1579,-12-6 0,4-2 0,4-1 0,11-7 0</inkml:trace>
  <inkml:trace contextRef="#ctx0" brushRef="#br0" timeOffset="76447">9887 13629 15467,'-50'-14'436,"0"1"1,1 0 0,-1 4 0,-1 2 0,5 7-292,1 10 1,1 8-966,-5 5 0,-4 6 0,3 1 921,12-4 0,4 1 0,-3 2-33,-1 2 1,-2 2 0,1 0-1,4-1-18,3-1 1,3 0-1,3 3 41,-4 13 1,3 6 0,6-3-349,6 4 1,6 0 246,3-4 1,3 3 0,5-3-2,14 10 0,10-6 14,-3-20 1,6-1 0,2-4-19,7-1 0,3-3 0,3-2-23,4-2 1,4-4 0,6-2 24,-7-4 1,6-3 0,2-1 0,-1-1 0,-5 0 25,6 0 0,-4 0 0,6-4-129,-2-1 0,7-2 0,3-2 1,-4-2-1,-9-1 256,-5-4 0,-6-2 0,2-3-19,0 1 1,4-2 0,-1-2 0,-4-1-297,-2-6 0,-3-3 0,-4 1 264,6-5 1,-7-6 89,-13 0 0,-5-6 1,-8 1-161,-12-6 1,-7 0-26,4-10 1,-12 0-18,-18 14 1,-14 2-1,-2 6-68,8 11 0,-2 6 1,-4-1-15,-2-1 0,-4-1 0,-1 2 0,1 4-235,5 5 0,1 3 1,0 2-1,1 1-2121,-14-1 0,0 2 1,3 1 2460,10 0 0,3 2 0,3 0 0,1 0 0,6 1 0,1-1 0</inkml:trace>
  <inkml:trace contextRef="#ctx0" brushRef="#br0" timeOffset="76907">9378 13408 11771,'-1'-7'6878,"1"2"-5516,0 5-394,0 0-940,1-45 68,-3 50-24,3-28 35,0 62 61,11 1-45,0-9 387,34 10-22,-2-20-487,-7-6 1,3-3 224,-1-6 1,2-5-445,5-3 1,2-4 351,2-1 1,2-4-29,1-2 0,-1-2-8,-1-1 0,-3 1-56,-12 3 0,-1 0 59,3-3 0,-4 1-67,-2-1-1563,2-1 1529,-30 24 0,-3-4 0,-6 9 0</inkml:trace>
  <inkml:trace contextRef="#ctx0" brushRef="#br0" timeOffset="79682">5088 12171 17104,'-34'-29'459,"0"0"0,1 2 0,11 9-492,22 17-40,0 1 162,3 2 1,3 4-23,5 4 17,6 6 6,4 4 28,10 4 39,10 5-28,11 1-82,-22-13 1,0 0-20,5 1 0,-2-1-350,23 12 375,-12-4 0,1 0-563,-12-6 1,1 1 570,15 9 1,2 0 22,-6-3 0,-2-1-392,-8-5 1,1 1 435,1-1 1,3 1 0,-1-1-20,3 2 1,3 1-35,-3-2 1,6 3-1,1 0 1,-4-2-30,-1-1 1,-2-2 0,2 2-31,-2-2 1,3 3 0,0-2 0,-2 0-8,1 0 1,-3-1-1,1 0-421,2 1 0,-1 0 0,0 0 423,0 0 1,-1 0-1,0 0-6,-1-1 1,-1 0 0,1 2 7,10 6 0,1 2 0,-4-1-5,-2-3 1,-3 2 0,-3-2 0,2 2 1,-1 0-180,-3 0 0,0-1 1,-2 0 208,9 5 0,2-1-9,-3-1 0,2 0 0,-2-2 1,-1-2 0,-3-2 114,2 0 1,-1 0-127,-1 1 1,0 0-12,-2-1 1,0 1 2,-3 0 1,0 1 206,-3-1 0,1-1-218,-3 0 0,-1-1 11,14 11 3,-12-13 0,0 0 47,12 6-27,-13-8 0,2 0 55,20 7-674,-11-7 0,1 0 619,4 1-6,-8-5 0,-3 0 780,-12-4-769,1 1 502,-7-4-496,-6-1 153,-4-2-153,-2-2 3420,-1 0-3403,0-2-1,2 2-10,-1-2-35,0 0 12,5 0 17,4 0-39,-2 0 22,13 1-34,-10 1 6,10 3 11,0 4-11,4 5 0,4 5-11,0 2-17,-5 2 28,-5-3 6,-8-3 5,-5-3-5,-2-5 27,-1-1-27,-1-4 33,-1-1 129,-4-3 694,-1 0-811,-5-9-12,-5-3-39,-11-13 6,-9-5 5,-9-5-6,-5-3-366,-1 0 389,4 2 6,5 2-96,6 3 101,3 2 40,2 2-34,4 3 27,4 4 7,6 5 368,3 4-419,4 6 104,1 2-143,3 3-78,-1 0 100,3 4 0,7 4 0,1 2 17,28 15-11,3-4-14,-9-4 0,3 1-114,-2-1 1,-1 1 118,0 2 1,-2 1-9,-3 2 0,-3 1 2,-5 2 1,-4 2-3,3 29-11,-19 3 14,-7-29 0,-3-1-12,-5 1 1,-3-1-180,-6 1 1,-2 0-3305,-5 1 0,-2 0 3492,2-4 0,2-2 0,-11 9 0,17-15 0</inkml:trace>
  <inkml:trace contextRef="#ctx0" brushRef="#br0" timeOffset="111997">15047 9377 12895,'13'-57'1453,"0"0"0,-1 5 1,-3 7-941,-6 17 1367,-3-7-1096,-3 17-306,-1-4-525,-3 15-49,-5 12 180,-12 17 17,-12 22-34,1 4-648,6 1 0,1 5 540,10-12 0,3 1-24,1-2 1,0 2-1,3-1-428,2 10 1,6-2 309,6-2 0,6-3-441,4-4 0,4-2 309,0-11 1,3-1-208,10 0 0,4-2-346,11-5 0,2-3-404,2-1 0,2-1-260,10-2 1,0-4 492,-22-5 0,-1-3-44,-4-1 0,0-4 628,12-11 1,-1-6 721,-13 4 0,-2-3-256,18-11 0,-3-5 147,-19 7 0,-5-1-152,-2-2 0,-3 0-6,-3 0 1,-2-2 942,-4 2 1,-1-2 839,-2 2 0,-2 0 862,-6-26-1611,1 17 1253,-6-4-409,5 23-1477,-1-3 97,3 18-1105,1 9 1302,1 13-591,1 2 296,-1 38-111,0-19-104,-1 9 1,-1 2 144,-4 10-203,1-17 1,-2 0 132,-6 13 9,-1-12 97,2-12 434,3-11 511,3-10-353,2-10-772,-2-12-231,-3-14 32,-2-17-13,7 14 1,0-1-283,1-6 1,2-2 274,4-3 1,2-1 39,1 0 1,2 1 5,1 3 1,2 1 128,5-5 1,1 3 267,9-10-80,8 1 14,-12 37 122,21 9-170,-6 16-197,21 12-347,-32-5 1,0 4 132,0 4 0,0 3-69,0 4 1,-2 2-101,0 2 0,-3 2-146,-2 1 1,-2-1-201,-2-1 0,-3-1-57,-3-3 0,-1-1-919,1 23-27,-5-12-1535,-7-10-2661,-7-9 5899,-4-9 1,2-9 0,4-5 0</inkml:trace>
  <inkml:trace contextRef="#ctx0" brushRef="#br0" timeOffset="112155">15896 9663 21526,'-17'-47'-765,"0"1"1,8 4 0,13 8 298,28 23 0,11 9-1496,4-4 0,2 1-599,5 0 0,1 0 2582,-5 2 0,-5 0 1,2-1-1,-30 4 1</inkml:trace>
  <inkml:trace contextRef="#ctx0" brushRef="#br0" timeOffset="112555">16458 9331 14805,'-3'-4'5570,"0"1"-4068,3 3-1352,-20-27-423,18 22 150,5-7 166,31 34-49,-6-4 0,3 2-144,-1 2 0,1 1-330,-1 2 0,-1 2 267,-3 1 1,-3 1-186,-5-1 0,-3 1 21,2 23 286,-15-9 52,-14-12 270,-12-10 312,-9-11 448,-4-10-147,3-12 252,9-2-161,-2-24-464,14 7-379,-1-15-254,15 9-131,13 5-153,16 5-67,17 6-76,15 6 100,-27 10 1,0 0 10,2 2 1,-1 0-1559,5 2 0,-3 0-855,11-1-657,-2 2 3567,-26 0 0,-11 0 0,0 0 0</inkml:trace>
  <inkml:trace contextRef="#ctx0" brushRef="#br0" timeOffset="113599">16986 9376 23335,'-18'-28'-196,"-1"1"0,-1-17-2,55 50 234,-4 2 1,4 2-62,6 6 1,1 1-4,2 2 1,0 1-51,-2 0 1,-2 3-82,-10 2 0,-3 1 47,3 6 106,-13 7-6,-32-17 44,-11-2 73,-14 0 77,-5-7 361,-12-12-199,21-6-96,1-7-125,26-4-138,12-4-92,13-2 252,15-3 65,16 1-80,-18 13 0,2 0-312,3 1 0,1 1 211,1 1 0,1-1-543,8-1 0,-1 1 76,16-3-11,-20 3 0,0 0-579,9-4-2,8-3 873,-10 0 535,-11-1 25,-17 4 196,-7 3 139,-11 2-417,-6 3-68,-3-1 499,-8 2-1014,-3 1 160,-7 4-265,5 2 53,-14 14 13,12 2 299,-7 12 153,13 6-33,9-11-27,6 9-9,13-16-39,2-1 81,27-4 166,7-13-2,0-2-46,6-14 180,-27-5 17,2-7 46,-11-3 5,-8 3-70,-6 2-196,-5 7-231,-2 4-154,-2 7-53,1 4 108,-2 8 128,0 7-31,0 9-20,2 5-31,7 3-35,18 7 54,8-8-43,20-1-9,4-14 40,-19-10 1,0-4 54,0-4 1,-1-4 55,26-15 117,-12-18 10,-26 7 46,-6-2-3260,-11 12 3104,-3 11-75,-1 5-128,1 7-51,-3 6 117,2 6-6,0 10 23,6 14 3394,7-1-3397,12 7 14,0-17 32,15 0 15,-1-12-18,18-4 82,0-25 49,-14-3-16,-12-10 410,-20 0-317,-7 18 237,-1-8-375,-2 16-30,-4 0-34,1 8 26,-18 20-67,5 6 1,-1 4-98,0 2 1,-1 2-762,-3 16 1,3 1 493,8-18 1,2 1-2874,1 7 0,1 4 0,2-3 3189,0-1 1,2-2-1,-2 8 1,1-4-1,3-7 1</inkml:trace>
  <inkml:trace contextRef="#ctx0" brushRef="#br0" timeOffset="114804">19269 9400 9509,'-3'-6'7459,"0"1"-4228,3 5-2622,0-6-661,0 4 45,1-2 63,3 9-82,6 8 61,-4 0 4,2 3 73,-8-6-80,-4-3 265,0-3 514,-10-6-527,7-3 270,-11-16-348,11-2-129,-2-14 8,10 0-17,7 2-84,9 5-20,0 10 43,19 4 97,-4 11 23,17 9 52,0 14-92,2 14-308,-25-11 0,-1 2 166,-3 2 0,-2 2-60,-5 2 0,-4 2-10,-8 2 1,-6 0 20,-9 2 1,-6 0 41,-10 0 1,-5-1-248,-6-1 1,-3-3 363,0-4 0,-1-2 80,4-5 0,1-4 321,-18 2 64,18-16-92,19-14-250,13-8-243,17-6 429,11 0-368,14 6 7,11 7-28,9 8 108,7 9-237,-29 2 0,-1 1-66,1 3 0,-1 1-111,-2 2 0,0 1-1108,24 13 194,-17-5-6457,8 8 7636,-23-14 1,2 1-1,-16-11 1</inkml:trace>
  <inkml:trace contextRef="#ctx0" brushRef="#br0" timeOffset="115305">20051 9558 5862,'3'-10'4873,"4"-22"0,0-4-1407,-4 7-2878,4-8 0,-1 2 579,-7 16-1166,0 10 252,-2 11-209,-1 11 1040,0 16-1093,2 15-54,4-2 0,1 2-27,1-10 1,1 0-55,3 11 1,0-2-217,7 7-4,-3-9 0,-5-12 121,-4-12 140,-7-10 102,-23-26 118,-1-6-28,5 2 0,1-3 146,-13-26-186,19 23 0,2-1 147,1-1 0,3-1 8,2-1 1,2 2-14,0-18 94,9 0-190,2 24 101,28-17-162,0 24-17,11-3 2,-12 19 1,2 6 19,18 12-42,-13-3 1,3 6-21,-7 9 1,0 7-1,-3-2 12,1 1 0,-2 0-112,9 14 1,-6-1 100,-12 4-1,-20-18 257,-18 6-212,-20-7-22,-5-9-338,-1-10 0,-1-3 293,-3-1-118,-3-3 1,3-2-56,13-4-2241,-16-10-275,40 2 2734,-1-8 0,10 10 0,1 1 0</inkml:trace>
  <inkml:trace contextRef="#ctx0" brushRef="#br0" timeOffset="115566">20601 9177 11822,'-1'-8'5333,"0"2"-3635,-5-25 1,0-5-1391,3 16 355,-4-19 0,2 6-545,6 29 430,11 7-498,28 27-50,-3-2 370,1 4 0,3 6-379,-7-4 1,0 2-615,-5-5 1,1 3 0,-1 1 594,-1 2 0,-1 1 0,-2 0-81,-3-1 1,-1 0 0,-5 2-810,-7 4 1,-4 2-1,-3-3-597,-3 1 1,-5-3 1068,-15 10 0,-5-7 0,3-18 0,-4-1 0</inkml:trace>
  <inkml:trace contextRef="#ctx0" brushRef="#br0" timeOffset="125106">13587 11237 9184,'0'-3'5841,"1"1"-2003,-1 2-3065,10-29 50,-8 22-661,7-22 409,-9 29-347,0 0-229,0 3 55,1 3-22,2 6 6,2 8-23,0-4-17,2 10 12,-2-6-12,2 7 17,0 0-27,0 8 16,-2-11 11,0 10 0,-1-10-5,-2 8-1,1 2 23,-2 10-28,-1-3 0,1-1 6,-1 0-17,-1 1 11,1-7 5,-2 23 18,2-21 5,0 17-12,0-18 12,-1 12 45,-6 8-34,-2 7-16,-4 0 5,5-30 0,0-1 5,-5 21-13,6-20 0,1 2-1702,1 4 0,1-1 1693,0 14 0,3-9 0,1-1-304,0 9 304,0 10 6,0-1-6,-1-10 14,-1-9 0,-1 2-8,0-5 1,0-1-10,-1-2 0,-1 1 9,0-1 0,1-2 0,-3 19-6,3-19 0,1 1-14,-1 5 1,2 0 10,0-6 0,1-1 3,-1 5 1,1 0-7,2 19-2148,1-3 2143,1-11 11,2 8 12,0 3-12,0 3 1084,-2-22 1,-1-1-1079,0 25-6,-2-23 0,0 0 141,0 0 0,0 1-130,1 9 1,-1 0-23,1 11 1694,0-21 0,0 0-1700,2 14 3,-1-13 0,-1 1 6,1-3 0,-1-1-3,1 26 19,-2-12-13,0 1-6,-1-7 5,1-9 1,0 2 5,-1 26-17,1 1 3,-1-27 1,1-2 7,-1 11 1,-1 0 11,-1 0-12,1-9-5,0 7 6,0-8 0,1 18-29,0-9 6,1 7 12,0-11 16,0 0 0,0 0-22,-1 2 28,0-2-6,-1 1-5,-1-3 22,2-8-40,0 10 24,1-12-12,-1 11 5,2-9 18,1 0-1,1-3 0,1 0-22,-1-7 34,0 7 16,-1-9-22,0 7 0,0-6-5,-2-2-1,1 0 12,0-2-34,0-2 50,-1 0-27,1-4 5,0 4 11,-1-6-6,2 4-10,-2-4 5,1 1 5,-1-2 46,1-1 1125,-1-2-3383,0-4 2179,3-6 0,-2 3 0,1-2 0</inkml:trace>
  <inkml:trace contextRef="#ctx0" brushRef="#br0" timeOffset="127199">13548 11174 6579,'-10'8'4537,"2"-1"-2868,8-7 1776,0 0-3336,3 0 13,3-3-9,7 0-99,0-1 148,19-3 96,9-3 5,12-2-112,-4 1 129,5-1-66,-22 5 0,1 0-279,2 0 0,0 0 123,-1 0 1,0 0-1544,6 1 1,-2-1 1687,17 0-156,-24 3 1,2 0-254,8 0 1,-2 1 255,4 1-138,5-1 1,3 1 148,9 1-33,-17 1 0,-1-1 11,11 1 79,7 0 89,-13 0-11,14-1-81,-24 1 0,-1-1-71,-3 1 1,-1 0 0,28-1 28,0 1-39,-8 0-4,-10 0 1,2 0-17,-6 0 0,0 0-9,-1 0 1,0 0 33,0 0 1,-1 1 4,-4-1 1,1 0 0,8 1 0,3 0 25,12 0 0,1 0-25,-7-1 0,-1 1-26,-1-1 1,0 1-89,9-1 0,-3 0 120,3 0-12,-2 0 0,0-1-6,-18 1 1,0-1 27,20 0 1,2-1 793,-8 1 0,-1 0-841,-3 0 0,2-1 12,-6 2 0,1 0 0,-2 0 89,-2-1 1,2 1-105,7 0 0,5 0 0,-4 0 6,0 0 0,-2-1-8,-4 1 0,3-1 1,-1 1 18,-3-2 0,-1 1 0,1-1-230,1 0 1,0 0 0,-1 0 215,10 0 0,-1-1 11,10-1 0,-2 0 0,-21 1 1,0 1 47,7-2 0,1 0-45,-11 1 0,-1 0 969,24-5-958,-2 1-16,0-2-6,-17 3 595,-11 2-612,5 0 1294,-7 3-1278,11-1 619,-11 2-624,-2 0 108,-12 0-102,-7 0 22,-2 0 319,-3 0 913,0 0-2850,0 2 1579,3 5 0,-2-3 0,1 3 0</inkml:trace>
  <inkml:trace contextRef="#ctx0" brushRef="#br0" timeOffset="130006">17827 10992 19535,'8'-1'509,"0"0"-486,-2-2 50,16-1-51,-8 2 6,20 0 17,-6 1 11,10 0-23,4 0-10,3-1-1,2 0 23,3-1 5,2 0 1,3 1 10,3 0-10,4 0-235,-28 2 0,0 0 209,3 0 1,0 0-1,2 0 0,2 0-8,2 1 0,1 0-384,3 1 1,1-1 388,3 0 1,2 1-4,2-1 1,1 0-6,3 0 0,-1-1 6,3 1 0,-2-1-12,-11-1 0,0 1 9,-3-1 0,4 0 0,-3-1-579,3 0 1,0-1 594,-3 1 1,3 0 0,0 0 14,0 0 1,0 1 0,-3-1-30,3 0 1,-1 1 13,-3 0 1,2 1 0,-3-1-209,0 2 1,-3-1 188,2 0 0,1 1 11,17 2 0,-1-1-199,-19 1 0,2 0 192,2-1 1,5 1 0,-6-1-11,-4 1 1,-1-1 5,14 1 0,-1-1-3,-19 0 0,-1 0 9,9-1 0,0 1 92,-2 0 0,0-1-107,-1 1 1,0-1-6,-2 0 0,0 1 22,-1-1 1,0 0 397,-2-1 0,1 1-403,-2-1 0,0 1 22,31-1-6,-1 0 2,1 0-19,-31-1 1,1 1-3,0-1 0,-1 0-6,1 0 1,0-1 2,-1-1 1,0 0 10,8-1 0,2 0-5,0-1 0,1 0-13,1-1 0,0 1 15,-2 0 1,0-1-3,-8 2 0,-2 0-3,1 1 0,1 0 407,4 0-1,1 0-406,0 1 0,0 0-3,-2 0 1,0 1-1288,0 0 1,-3 1 1275,1 0 269,10 0-246,-21 1 370,0 0-365,4 4-23,-12-1-5,9 4 3403,-6-1-3408,-3 0 10,-5-2 7,-4-1-1,-3-2-11,-1 1 5,-2-2 925,0-1-717,0 2-208,-1 0 7,0 2 16,0 3-17,0 1-6,0 5 12,0 2-28,0 3 28,-2 1-17,-2 7 5,2-7 29,-3 8-45,3-9 11,-1 6-3398,-1 6 3409,2-8 6,-2 10-17,-1-9 0,0 6 11,-2 6 6,2 1-34,1 0 3409,2 1-3386,2-7-12,3 3 18,0 0-12,1 2 11,0 2-6,-2 1-10,0 2 5,-2 0-17,-2 13 17,2-17 0,-1 27 17,3-14 5,2 11-17,1-19 1,1-1-6,2 15 0,-3-20 0,0 2 3,-2-1 0,-1 0 8,0-1 0,-1-1-5,-1-1 0,1 1 19,-2 11 0,0-1-19,1 7-135,-1-9 0,0 1 131,2-5 1,0-1 9,0 14-1,1-7 0,-1-1-5,-1-4-1,0-3 1,1 2 5,-1 10 11,0 12 1,-2-1-29,2-2-187,-1-21 0,0 0 193,0 12 5,1-14 1,0 1 0,-3 24-12,2-10 23,0-6 0,-1-3-12,0-4-2,0-2 0,0 1 2,-1 10 1,0 15 5,1 0-8,1-24 0,0-1 2,1 26 1,0-5-6,0-2 6,0-22-15,-1 2 1,0 2-3,-1 27 11,1-23 0,-1-1 0,0 23 5,0-3 1,1-8 2,1-20 1,0 3-4,0 5 1,0 1-6,0-6 0,0-1 5,-1 7 1,1-3-164,-1 11 153,-1 8 10,0-8-19,0-11 0,0 2 5,0-7 1,0 2 0,-1 11 0,0 2 19,1-5 0,0-1-17,0-7 1,0 1 21,0 14 1,1-4 23,0-2-38,-1 4 1,0 0 8,0-6-8,0 4 0,1 0 3,0-6 2,-1 4 0,0 3-19,0 8 14,1-13 0,-1 0 8,-1 13 11,1-20 1,0-1-18,-1 8 12,-1 8 0,0 3-180,1-20 0,-1 0 174,-1 19 0,0 0 3,0-16 0,1-3 3,-2 19 11,-1 5-5,3-21 27,2 6 0,1 1-44,-1 0 2,2 6 1,0 2-76,0 0 67,0 9 16,0-25 1,0-1-5,0 14-4,-1-14 0,1 1 9,-2 20 151,1-12-107,-1 19-44,2-19-11,1 18-6,1-16 0,3-2 0,-1-10-28,2 6-2609,-3-9 2659,0-1 40,-1 13-23,-3-17 295,-1 13-368,-3-6-2212,0-7 2224,2 1 2268,1-7-2246,2-8 0,2 7-532,4 3-235,-1-2-9064,5 18 8524,-6-22 1,1 6 0,-3-15 0</inkml:trace>
  <inkml:trace contextRef="#ctx0" brushRef="#br0" timeOffset="132633">13584 15637 4423,'-3'-6'7579,"1"1"-4648,2 5-1682,0 0 141,-17-65-706,12 44-349,-5-15 0,2 4-100,7 27 548,1 2-1299,0 2 634,2 12-23,4 0 0,5 13-5,4 2 16,4 6 23,0 4-56,-3-5 140,1 19-68,-9-11-10,0 19-29,-6-7-22,-2 3 0,0 1-6,0 1-252,1 0 225,1 2 5,1 0-17,2 1 6,-2 2-15,-2-29 1,0 0 0,0 1 0,-1 0-3,0 0 0,0-1-23,-1 0 1,-1 0 22,0 30 23,-2-2 16,3 0-45,-1 0-22,2 0 0,2-1 6,0 0-1,0-14 6,0-12 1,-1 1 5,1 13-9,-1-13 0,0 1-8,2 23 12,0-1-7,0-23 1,-1-1-1,1 11 18,3 14-12,-3-20 43,3 9 41,-1 0-33,-1-1 50,-1 0-33,-3 1-29,0-1-3271,-3 9 3232,0-17-150,-3 20 134,5-33 166,-1 19-167,2-18-2223,0 7 2207,1-1 2215,-1-1-2215,2 0 186,-1-1-181,0-1-11,0-3 51,0-3 3358,1-8-3409,4 3 16,-3-10-16,5 6 34,-3-8-6,3 3 17,0-1-6,1-2 23,1-1 5,2-1 0,6-1 39,8-2-5,25-4-45,-10 0 5,-4-2 1,1 0-17,-6 1 0,-1-1-264,10-1 0,3 1 300,10-2 1,0 1-26,-17 1 0,1 1 5,25-3 1,-2 0-28,-6 0 8,-2 0 0,3 0-14,-16 1 0,1 1-647,12-3 1,5 0 666,-8 2 1,4-1 0,-4 1-19,4-1 1,2 0 11,-8 1 0,6 1 0,-1-1 0,-6 1-3,0 1 1,0-1-14,10 0 0,8 0 0,-5 0 21,4 0 1,-2 1-13,-11 0 1,3 1 0,1-1 1,7 0 0,3 1 1,-3-1-573,-7 1 1,-2 0 0,-1 0 558,-2 0 0,-1 1 1,0 0 10,-3 0 0,0 0 1,-1 0-408,11 0 0,0-1 416,-8 1 1,1 0 0,0-1-4,0 1 0,0-1 0,0 0-6,0 0 1,1 1 0,0-1-3,0 0 1,1 1 0,0 0-5,1 0 1,0 0 0,-1 0-200,2 1 1,-1 0-1,0 1 198,-1-1 0,0 0 0,2 1 5,8 0 1,2 0 0,-2 0-90,-7 0 0,-3 0 0,2 0 93,8 0 1,0 0-1,-4-1 8,1 1 0,-3 0 187,-4-1 0,2 0-180,-10-1 0,3 0 0,-1 0-10,14-1 0,3 0-6,-12 0 1,5 0-1,1 0 1,-3 0 4,2 0 0,-2 0 0,-1 0-8,0 0 1,-1 0 0,0 0 3,-2 1 0,0 0 1,-2 0 1,9 0 0,0 0 2,-11 1 0,2-1 1,0 1-9,6-1 1,0 0-1,-1 1-3,-7-1 0,-1 1 0,-1-1-2,19 0 0,-2 0 165,-3 0 1,-2 1-161,-11 0 1,1 1-4,11-1 1,3 1-23,-14-1 0,2 1 0,-1-1 42,16 1 1,-2-1-12,-2 1 0,0-1 318,-1 1 1,-1-1-311,-9 1 1,0-1-6,11 1 0,3-1-37,-14 0 1,0 1 0,-3 0 16,2-1 1,0 0 14,1 1 0,2-1 1,-5 1-21,13-1 30,3-1 1,2 0 11,-27 0 0,-1 0 306,6 0 1,2-1-304,7-1 0,-2-1-12,-11 2 0,0-1-33,26-2 0,2-1 25,-17 2 0,0 0-3,15-2 0,0 0-3,-18 2 0,-1 0 14,5-1 1,-2 0 16,8-1 1014,5-2-986,-20 4 743,7-3-805,-20 4 430,-7 0-441,-16 4 892,-1 0-819,-2 0 333,2 0-355,0 0-12,2 0 90,10-1-89,-4 1-6,21-2-28,-12 2-28,5-1 34,-13 1-1,-5 0-33,-5 0-224,0 0-201,-6 3-3043,1 2 2648,-4 3 0,4-3 0,1-2 1</inkml:trace>
  <inkml:trace contextRef="#ctx0" brushRef="#br0" timeOffset="135433">15708 11192 3555,'4'-8'2830,"-1"1"16,-3 7-313,0 0-298,1-15-1109,0 9 311,0-14-561,0 14 1200,0 0-1431,1 0-58,-2 2-165,1 1 1019,-1 2-1422,2 6-81,0 1-5,1 5 21,0-1-5,-1 4 6,1 1-1,-1 5 10,2 0 56,1 3 59,1 2-31,1 2 8,0 2-29,-1 0 13,-2 1 1,-2 2 14,-2 3 26,-3 2-2,-2 3-113,-2 1-2,-1 3 0,2 1-15,3 0-38,1 1-14,4 0 0,2 0-17,1 2 154,1 12-23,-2-18-6,-1 18 1,-1-16-3,0-8 0,0 0 2,1 14-2,0-15 0,0 0 2,3 12 12,1 15-9,-2-30 1,-1 2 5,2 15 0,-1 2-3,0-2 0,0 0-156,-1-2 1,1-1 149,-1 1 1,0-2-6,-1 18 0,0-22 0,0 1 8,-2-1 1,0 2 13,1 8 1,-1 1-6,0 3 0,0 1 8,0 1 0,1-1 6,0 0 0,-1 1-20,2-12 0,-1 2 0,0-1-368,1-2 1,-1-1-1,0 0 362,1 20 1,0-2 2,-1-3 1,-1-2 22,0-6 0,-1-2-23,0-8 0,-1 1 16,0 5 1,-1 4-1,0-4 1,0-2 1,-1-2-15,-1 10 0,0 1 8,0-3 1,0-1-26,1-10 1,0 1 22,0 18 0,0 2-15,1-11 1,0 1-7,1-7 1,1 1-1,-1-1-192,1 4 0,0-1 204,-1 8 1,2-1-1,-1-9 1,0 1 5,0 9 0,1 0-211,-1-7 0,1-2 202,0-2 1,0 0 8,-1-4 0,1-1 8,2 23-14,-2-23 1,0 2-6,1 6 0,0 1 2,0-7 1,0 1 13,-1 3 1,2 3-3,0 6 0,0-2-9,-1-19 1,0 0-4,2 24 1,-1 2 13,-1-13 1,0-2-20,0-4 0,-1 0 8,0 10 1,0-3-4,0 10-13,-1-21 0,-1 2-1,1 6 1,-1 0 497,0-6 1,0 0-504,0 11 0,0 0 14,1-14 0,0 0-3,-1 4 1,1 2-190,1-1 0,1 0 203,0-4 0,0-1-3,1-1 1,-1-1 2,5 28 6,-2-9-6,-2-14 1,0 2-12,0-6 0,-1 0 16,1 2 1,-2 0 45,1 15 355,0-14-322,-1 8 728,0-24-745,2 23-39,0-23 1,2 13-24,-2-16 445,4 7-438,-4-12 21,2 8-21,-2-8-12,-2-1 39,1-2-10,-1-1-63,1 5 29,0-2-1,-1-1-5,0-1 12,0-2 10,1-1 68,-1-1 72,0-5 157,0 0-554,0-2-863,-1 0-44,0-2-4952,2-2 5246,0 2 0,1-1 0,-2 2 0</inkml:trace>
  <inkml:trace contextRef="#ctx0" brushRef="#br0" timeOffset="137106">18169 11343 3299,'1'-8'6105,"-1"2"-3943,2-39 0,1-8-722,-2 13-453,1-18 1,-2 2 9,-3 29-55,-1 9 10,-2 2 293,4 10-1419,-1 2 785,2 11-549,1 9 97,0 10-120,0 9 40,0 28-29,0-8-136,-1-17 1,1 0 157,3 21-3300,1 3 3289,4 0-33,-3-30 0,0 1-3,2 1 1,-1 0-9,4 20-1,-4-11 1,0 0-232,-3-11 1,0 1 250,1 14 1,-2 3-9,-3-7 0,-2 0 8,-1 1 1,-1 1-7,-2 0 1,0 0 2,0 1 1,0-2 9,2-11 0,1 2 9,2 10 1,0 6-1,2-4-30,1-3 1,0-1 597,1 7 0,0 5 0,0-4-567,2 0 0,1-2 0,-1 2 0,0 2-420,0-1 1,0 1 419,-1 0 1,0-1-29,-1 0 0,0 2 16,0-3 0,-1 2 0,0-3-27,-1-3 0,1 1 16,-1 9 0,1 5 0,-1-6-2,1-9 0,0-1-17,-1-3 0,1 2 0,0 0 6,0 9 0,1-1-3,-1-1 0,0 1 3,0-1 0,0 0 2,0 2 1,-1 0-9,-1 1 0,0 0 3,-1 0 0,0 1 3,0-1 0,-2 2-672,2-14 0,0 2 0,0-3 660,-1 3 1,1-1 8,0 15 0,1-1-163,0-21 1,2-1 162,-1 11 0,0 1 5,1-1 1,0-1-3,0-11 0,0 2 11,0 17 0,0 0-20,-1-15 1,0 0-4,1 17 1,-2 1 2,0-11 1,-1-2-7,1-2 1,-1 1-3,-2-1 0,1-1-11,0-1 0,1 1 282,-1 0 0,2-1-271,-1 1 0,1-1 0,1-1 0,-1 0 5,1 0 1,0 0 2,0-1 1,0 0-4,0-1 1,0 1-1,0-2 1,0 0-6,0-1 0,0 0 5,0-2 1,0-2 644,0 17-622,0 1 0,0-1 2679,0-5-2710,1-2 0,-1 0 14,0-1 742,1 1-759,-1 0 1,2 15-1,-2-6 1,0-1-1438,0-15 1,0-2 1437,0-1 22,0 27-12,0-1-5,0-15 129,-1-9 1,0-1-125,0 9-5,-2 6 6,0-10-1,-1 5-10,2-20 3419,0 19-3386,2-22 17,0 13 17,0-4-46,0 12-21,0-8 10,0 0 18,0-11-18,0 0 18,0 1-6,0-2-23,0-1 0,0-2 6,1-2-11,-1 0 11,2 0-11,-1 1 28,0-1 0,1-1-12,0-1 6,1-1-39,1-1-56,1-2-67,1-3-2134,10 4-5680,1-5 7117,7 1 0,-10-4 0,-6-2 0</inkml:trace>
  <inkml:trace contextRef="#ctx0" brushRef="#br0" timeOffset="139322">20605 11227 20408,'-22'-53'1064,"4"10"-1142,18 43 61,0 1 140,3 9-61,2 4 5,2 12-5,2 4-1,0 8 34,-2 5 6,-3 4-56,-2-9 28,-1 21-40,-1-16-2,0-4 1,0 0-15,0 8 22,0-12 0,0-2-5,0 1 5,-1 1 0,0 2-5,-1 16-26,0-15 0,0 0 9,-1 12 28,0-13 0,1 1-360,-3 16 362,3-14 1,-1 0-17,1-8 0,-1 0 22,2 0 0,0 0 8,-1 1 1,2 0-14,-1 1 0,1 0 2,0 1 0,0 1-8,1 1 0,0 1 11,0 0 1,0 1-7,1 2 1,-1 0 8,2 11 0,0-1-39,-1-15 0,-1-1 22,2 15 0,1 0 3,-3-16 0,1-1 0,0 9 0,1 1-12,-2 1 1,1 0 3,-1 1 0,1 0-1,-1 2 1,0 0 2,1 1 1,-1-1-4,2 3 1,0-1-23,-1-11 0,1 1 17,2 20 0,0 2-3,-1-20 1,-1 1-378,3 21 1,-1 1 379,-1-13 0,-1 0 3,0 1 0,0 1 2,0 0 1,-1 1-9,-1-1 0,1 1-3,-1 0 1,0 0-12,-1-1 0,0 0-8,1-2 0,-1 1 8,0-2 0,0 0-5,0-2 0,0 0-6,0 0 0,0 0 14,0-1 0,0 0 2,0 0 1,0 0 0,0-1 0,0 0 2,0 1 1,0-1-9,0-2 0,0 2-1491,0 8 0,0-2 1486,0-17 0,0 0-993,-1 24 0,0-4 981,-1-6-3,0-2 0,-1 0 3,-2 14 14,3-23 1,-1 0 2,1-1 0,1-1 3,0-2 0,1 0-14,-1 6 0,1-1-5,0 13 5,1-17 0,-1 0 363,2 17-347,0-8-16,0 13 51,-2-11-57,0-7 34,0 15-11,-1-19 17,-2 19-6,0-17 2069,-3 23-2091,4-36 235,-2 23-247,2-20 23,0 7-34,1-2 3388,1-4-3349,0-1 94,0-1-110,0 0-12,0-7-16,0 8 28,0-10 5,0 8 0,0-13-5,0-1-6,0-8 5,0-1-44,0 0 78,0 1-28,0-1 45,0 9-28,1-1-28,-1 3-3403,0 7 3409,0-9-1,0 14-5,0-7 6,0 10 16,1-4-22,0-1 6,2 5 3403,-1-13-3409,2 17-23,0-14 12,-1 3 22,2-5 24,-3-5-13,1 3-16,-1-4 16,0 0 0,0-4 6,0 0-5,0-1-12,3 3 11,-1 1-10,1 0-12,-1-1 0,-3-5 39,1 0 17,-2-2 134,1 0-167,-1 1 33,1 2 28,0 0-56,1 1-40,-1 1 24,1-2 16,1 4 0,0-1-12,0 3 7,0-2 27,0 2-11,1 4 6,-1 2 11,-1 3-11,-1-2-11,-1-3 38,-1 6-49,0-7-23,0 3 11,0-8 39,1-4-5,0-3-62,0-1-11,0 4 28,0 3 12,0 1-1,0 4 50,0-1-44,0-2 17,0-2 27,0-5-167,0-1-1036,2-5 1142,9-7 0,-6 5 0,6-3 0</inkml:trace>
  <inkml:trace contextRef="#ctx0" brushRef="#br0" timeOffset="141507">13635 12651 14824,'-22'-13'2151,"6"2"-1406,14 11 44,2 0-750,3 1 79,4 1-34,3 1 186,18 3-108,5-3-16,22 1-96,-23-3 0,1-1-175,5 0 1,1 0 155,4 0 0,2 0-392,2-1 1,3 0 378,-6 0 1,2 0 0,-2 0 0,4-1 1,1 0 0,-2 1 1,5-2 0,1 1 4,-7-1 0,2 0 1,1 0-1,1 0-4,4 0 0,1 0 0,1 0 0,2 0-503,-7 0 0,2 0 0,0 0 0,0 0 0,-1 0 493,8 0 0,-1 1 0,-1-1 0,-5 1-2,-1 0 1,-3 0-1,1 0-301,11 0 1,2 0 0,-1 1 334,-11-1 0,-1 1 0,0 0-17,-1 0 0,0 0 0,4 0 62,1 0 0,3 0 1,1 0-1,-2 0-3,-5 0 1,-1 1-1,-1-1 1,1 0-281,0 1 1,1-1-1,-1 0 1,0 1 231,11-1 0,-1 0 1,-6 1 12,-9-1 1,1 1 34,1 0 0,8 0 1,2 0-1,-2 0-337,-3 0 0,-1 0 1,0 0-1,3 0 266,0 0 1,3 0-1,1 0 1,-1 0 0,-5 0-8,14 0 1,-4 0-1,-2 0 315,-2 0 0,0 0 0,0 1-290,2-1 0,1 1 0,-2 0-2,-9-1 1,-1 1 0,2-1-19,-1 1 1,2 0-1,1 0 1,-2-1-19,8 1 1,-2 0 0,1-1 25,2 1 1,2-1 0,-2 1-12,-2-1 0,-1 1 1,2-1 11,-8 0 0,2 0 0,0-1 0,-4 1-3,2-1 1,-3 0 0,2 0-12,7 0 0,3 0 1,1-1 11,-10 1 1,3-1 0,-2 0-1,-2 1 5,-1-1 1,-2 1-1,1 0-17,10-1 1,2 1 0,-4-1 6,5 1 0,0 0 14,-12 0 0,2 1 0,-2-1-15,-7 1 0,-1 0 0,4-1-1,7 1 1,4 0-1,1 0 1,-3-1-8,-1 1 1,-2 0 0,-1-1-6,-2 1 0,0 0 0,-1 0 366,-3 0 1,0-1 0,-1 0-366,0 1 1,1-1 0,0 0 11,0 0 0,1 0 1,0 0-7,5 0 0,1 0 1,-2-1 6,9 0 0,-5 1-6,-12 0 1,0-1 24,13 0 1,-2 0-12,-2-1-32,4 0 1,-2 0 31,-9 0 223,2 0 0,0 0-222,4-1 590,-15 3 0,-1-1-607,5 1 1110,-2 1-1128,-15 1 851,0 2-845,-9-1 658,-3 2-646,-5-3 479,13 4-446,16-3-28,13 1-16,14-1 10,-20-1 1,-1-1 0,18 1-1,1 1 29,-26-2-1,-20 0 91,5-2-80,-13 1 74,2-1-112,-4 1-12,0 0-1871,-1 1 1877,-2 4 0,1-3 0,-2 3 0</inkml:trace>
  <inkml:trace contextRef="#ctx0" brushRef="#br0" timeOffset="143156">13636 14306 11906,'-56'9'1098,"11"-2"-1020,45-7-83,0 0 229,2 0-62,1 2-61,1 0 397,5 4-207,-3-3 437,13 3 326,14 0-539,27 1-392,-24-4 0,1 1-11,8-1 0,3 0-22,7 1 0,1-1-466,-3 1 0,-1 0 395,-1 0 1,1 0 44,1 0 1,2 0 62,-11-1 0,1-1 0,-1 0-618,10 1 0,5 1 590,-9-2 0,7 0 1,0 0-1,-4 0-651,-3-1 0,-3 1 1,3-1 615,3 1 1,5-1-1,-1 1 1,-3 0-24,-2-1 0,-4 0 0,1 1-8,-3-1 1,1 0 0,2 0 37,-3 1 1,4-1-1,0 0 1,-2 0-18,9 0 0,-1 1 0,5-1-6,-5 1 0,6-1 0,2 0 0,-1 1 1,-4-1-417,0 1 1,-4-1 0,1 0 0,1 0 400,-6 0 1,2 1-1,0-1 1,1 0 0,-1 0 7,1 0 0,0 0 1,0 0-1,0 1 1,1-1-3,2 0 0,1 0 0,0 0 0,0 1 1,1-1-23,-1 0 1,0 0 0,1 1 0,-1-1 0,1 0 2,-2 0 0,1 0 0,0 1 1,-1-1-1,-2 0-2,6 0 0,-1 1 1,-2-1-1,-1 0-11,4 0 1,-2 1-1,3-1 5,-9 1 0,3 0 1,2 0-1,-3-1 1,-6 1-8,-1 0 1,-5-1 0,4 1 6,1 0 0,5 0 1,2 0-1,-1 0 0,-4 0 3,6 0 0,-4 0 0,5 0 13,3 1 0,6-1 0,0 1 0,-5-1-219,-3 1 0,-3-1 1,2 0 212,0 0 0,4 1 1,0-1-1,-6 0 0,-3 0 1,-3 0 0,3 0-8,4 0 0,3 0 1,2 0-1,-2 0-6,-8 0 1,-1-1 0,-1 1 0,0-1 1,12 1 1,-1-1-1,4 1-68,-5-1 0,4 1 1,-1-1-1,-2 1 60,3-1 1,-3 0 0,4 1-13,-4-1 1,4 0 0,-1 1 0,-2-1 8,-11 0 0,-1 0 0,-2 0 0,-2 0 7,6-1 1,-2 1-1,-1-1 4,0 1 0,-1-1 1,1 0 116,-2 1 1,-1-2-1,1 1-121,-2 0 1,0 0 0,0 0 421,19 0 1,-1 0-433,-1 0 0,-1 0 28,-2 0 1,0 0 2,-2 0 0,-1 0-28,-13 0 0,1 0 37,7-1 0,5 0 1,-5 0-8,-7 0 1,-2-1-11,7 1 1,3-1 0,-4 0 1,-7 0 1,-3 0 1302,21-1-1306,-26 1 1,2 1-548,6-1 0,-1 1 533,17-1-11,-14 1 1,-3 0 965,-4 0-938,4 1 740,-12 0-728,-10 0 27,-9 0 12,-5-1 3062,-2 1-7068,-11 0 3085,1 1 0,-2-1 0,5 2 0</inkml:trace>
  <inkml:trace contextRef="#ctx0" brushRef="#br0" timeOffset="144622">13700 16734 12931,'-52'0'325,"11"-3"-45,40-1 56,-1-2-6,-3 1 253,-2 1 358,0 0-471,3 1 141,1 0-712,2 3 207,11-1 18,5 1 10,16 2-84,-2-1 96,32 7-79,-8-2-220,-21-2 1,2 0 222,14 1 0,-2-1 14,6 1 24,-12-3 1,8 0-1,-4 0-399,2-1 0,0 0 414,-1-1 0,5 0 0,-1-1-417,-2 0 0,0 0 0,1 0 398,4-1 1,1 0 0,1 0-507,4-1 0,1 0 0,1 1 461,2-1 1,1 0 0,0 1-25,-14-1 0,0 1 0,1 1 0,-1-1-5,2 0 1,0 0 0,-1 0 0,1 0-316,1 0 1,0 0-1,-1 1 1,1-1 316,0 0 0,-1 0 0,2 1 0,1-1 7,-4 0 0,1 0 1,2 0-1,0 0 0,0 0-202,2 0 1,1 0 0,0 0 0,1 0 0,-1 0 191,1 0 0,0-1 0,0 1 0,0 0 0,0-1-4,1 1 1,1 0 0,-1-1 0,-2 1 0,-3 0-2,10 0 0,-5-1 1,5 1 17,-9 0 1,3 0-1,3 0 1,-2 0 0,-4 0-11,-1 1 0,-4-1 0,0 1 1,4-1-7,4 1 1,4-1 0,2 1 0,-3-1 0,-3 1-3,7-1 0,-3 1 1,3 0 8,-11 0 1,4 0-1,1-1 1,-1 1 0,-4-1-8,-2 1 1,-4 0 0,0 0-1,4-1-8,4 1 0,4-1 0,1 1 0,-2-1 0,-4 0-7,8 0 0,-5 1 0,4-1 1,-10 0 0,4 1 1,1-1-1,-1 1 1,-3-1-226,-3 0 1,-3 1-1,0-1 1,3 0 221,4 1 0,3-1 0,2 0 0,0 0 0,-4 0-5,4-1 0,-1 1 0,-2 0 1,1-1-37,0 1 1,1 0 0,-1 0 0,-2 0 40,3-1 1,-2 1-1,3 0 2,1 0 0,5 0 1,0 0-1,-5 0 4,-3 0 0,-3 0 0,3 1-3,2-1 1,4 0 0,-1 0-1,-5 0-3,-7 1 1,-3 0-1,2-1 17,0 1 1,2-1 0,1 1 0,-4-1 1,-1 1 0,-4-1 0,4 1 139,15-1 1,5 0 0,-3 0-148,-13 0 1,-2 0-1,0 1 0,-1-1 1,-1 1 0,0-1 7,-2 1 0,0-1 0,-1 0-3,21 0 0,-2 0 3,-4 0 0,-2 0 544,-2 0 0,-4 1-564,-13 0 0,-1 0 0,6 1 1,-4-1 2237,-1 1-2218,7 0 1900,-30 1-1889,-10-1 1182,-3 1 610,-1-1-1369,2-2-439,-2 1-931,3-1-1304,-4 7 2212,-1 3 0,0-1 0,1 0 0</inkml:trace>
  <inkml:trace contextRef="#ctx0" brushRef="#br0" timeOffset="154566">12382 10715 18672,'6'-54'1447,"-1"-1"0,1 7 0,-3 11-1251,-2 26-823,-1 8 632,0 20-21,5 19-85,-1 2-535,4-1 0,2 1-3066,6 12-1216,5 9 4070,-1-14 0,-12-30 0,0-1 0</inkml:trace>
  <inkml:trace contextRef="#ctx0" brushRef="#br0" timeOffset="154931">12675 10248 14936,'0'-3'3288,"0"1"-3725,0 2 459,-23 28 85,16 3 5,-14 8 453,30-6 41,0-26 273,6 1-146,-2-12-324,3-7 544,4-13-203,-6 0 12,-5-10-510,-14 12-62,-13-6-162,-1 15-112,-5 2-257,5 13-34,5 9-6,4 3-1681,8 15 1214,13 4 0,-7-11 0,8-1 0</inkml:trace>
  <inkml:trace contextRef="#ctx0" brushRef="#br0" timeOffset="155137">12891 10528 15070,'-4'0'4241,"1"0"-7630,3 0 1126,12-9 56,1 7-3506,20-6 4865,-14 9 0,-1 0 0,-13 0 0</inkml:trace>
  <inkml:trace contextRef="#ctx0" brushRef="#br0" timeOffset="155265">12899 10723 12214,'-9'6'8704,"3"-2"-7337,6-4-1037,0 0-330,30-6 0,-22 4 0,22-4 0</inkml:trace>
  <inkml:trace contextRef="#ctx0" brushRef="#br0" timeOffset="160212">12424 10563 8318,'-4'-8'5971,"0"2"-4121,4 6 541,0 0-1509,-4-12-333,2 9-335,-2-9 167,1 12-349,2 0-66,-2 0 751,2 0-667,2 3 23,0 2 95,4 7-62,-3 0 135,9 22-146,0-2-39,5 17-50,0-3-6,-3 1 11,-1-1 29,-4-4-29,-4-11 107,-6 8 72,-7-14 12,-5 7-40,-6-10-83,-3-3-74,4-7-212,-11 0-499,8-8-2173,-12-6 2879,1-12 0,15 5 0,1-4 0</inkml:trace>
  <inkml:trace contextRef="#ctx0" brushRef="#br0" timeOffset="164799">14623 10340 7742,'0'-3'6413,"0"0"-1157,0 3-4349,-9-24-713,6 18-267,-7-18 0,6 27 84,-5 10 93,-5 11-115,-5 14-17,2 7-22,5 2-1,8-4 18,10-7 49,6-8 136,17-5 127,-3-11-55,2-4 342,-4-9 118,-8-7 33,1-6 184,-5-17-688,-6 7 129,-4-20-3421,-12 2 3152,3 6 207,-18-21-207,14 38-95,-8-10-74,13 23-419,-1 4-689,-4 4 317,-8 8 887,-2 3 0,5-2 0,6-2 0</inkml:trace>
  <inkml:trace contextRef="#ctx0" brushRef="#br0" timeOffset="165582">16747 10275 22088,'-8'-38'-381,"2"10"437,6 65-28,1 15-22,2-9 5,2 10 34,10 3-23,-4-20 18,5 22 425,-10-39-39,-3-5 929,-2-13-1069,-2-11-214,-1-2 63,-3-17 33,-6-21-129,2 7-235,2 0 1,1-2 296,2-7-96,1 16 1,1 1 84,1-2 95,1 10-112,0 17-331,0 3 123,0 10 124,-1 4 486,3 26-716,3 5-291,-1-6 0,0 2-2679,1 2 0,1-1 3211,-1-1 0,0-2 0,1 11 0,-2-18 0</inkml:trace>
  <inkml:trace contextRef="#ctx0" brushRef="#br0" timeOffset="166249">19091 10430 12203,'3'-8'8685,"0"1"-7174,-3 7 1783,0 0-1577,-14-54-1842,15 22-289,-11-30 172,21 37-178,4 18 522,7 1-79,0 3-331,30 18-159,-18 3 536,-6-1 0,-3 2-63,0 10-50,-7 27-363,-19-11-115,-5 10 310,-11-21 0,-7-3 360,-19 10-64,18-16 1,-2-1-131,-24 9-163,26-17 33,-9 5 81,22-13-68,1 0 71,12-6-55,19-2-139,-1 0 119,11-3 0,5 0-388,23-3-740,-12 0 1,1 0-185,-13 3 1,-2 0 1478,5-1 0,-4 1 0,-6 0 0,-3 1 0</inkml:trace>
  <inkml:trace contextRef="#ctx0" brushRef="#br0" timeOffset="167023">21869 10295 13065,'0'-6'5528,"0"2"-5360,11-23 1,6-5 509,4 5-608,-4-6 0,3 1 411,24 15-352,-4 26-118,5-4-11,-18 12 0,-3 4-56,3 9 6,2 6-43,-19-4 1,-7-1 193,-12 2 84,-10 24-68,-5-38 236,-7-3 151,8-11 112,-2 0 337,6-8-673,9 0 313,3-6-436,7 3-118,2 1 45,10 1-50,6 3-6,14 4-11,-5 3-1,12 9 12,-6 1-44,12 12 10,-14-4-33,-5 4 5,-26-5-55,-20 2-68,-7-6-947,-11-4 1,-2-1-4047,-7 0 5150,4-2 0,5-2 0,23-7 0,4 0 0</inkml:trace>
  <inkml:trace contextRef="#ctx0" brushRef="#br0" timeOffset="169930">12922 10583 7884,'-9'-1'4537,"1"0"-1053,8 1-925,0 0-1354,-29-2-695,22 1-325,-22-1 150,31 2-167,2 0 124,8 0-40,13-1-96,19-1-77,18-2-57,-5 1-242,-14 0 1,0 0 247,11-4-9,-17 3 1,0-1-154,14-7 168,-5 0 33,-6-3 152,-9 1 112,-12 1-163,-12-1 297,-14-3-487,-12-1 180,-14-3-108,-11 1 6,-6 2 17,0 2-23,12 4 118,-4 0-33,22 6-18,-4 0-61,15 3-61,5 2-29,2 1-296,2 0 436,10 8 17,10 3-39,20 9-33,17 6-230,-24-12 0,2 2 170,-1 1 1,-1 1-1,-4 0 1,-3 2-3,6 24-78,-27 3-410,-29 8-568,2-25 0,-4-1 956,-8 5-1,-1-2 1,-6 4 0,5-5 0</inkml:trace>
  <inkml:trace contextRef="#ctx0" brushRef="#br0" timeOffset="171964">12648 11896 9974,'0'-4'5253,"0"1"-2923,0 3-1988,-30-5 55,10 23-251,-19-7-26,22 16 1,5 6-54,-1 13-45,4-11 1,3 0 67,12 18 33,9-5 57,13-11 100,7-9 196,3-12 251,-3-9 1133,4-33-1568,-19 8-57,2-25 302,-21-13-268,-5 5-129,1 14 0,-2-2 42,-2 6 0,0 2-98,-3-8-3274,-5-1 3218,9 29-51,-2 0-626,2 9-449,-2 7-8733,-13 17 8127,9-6 0,-4 6 0,13-18 0</inkml:trace>
  <inkml:trace contextRef="#ctx0" brushRef="#br0" timeOffset="172714">12544 13796 16303,'-3'-47'1674,"0"0"1,1-1 0,2 4 134,5-1-6607,-1 4 5414,0 7 1140,-4 20-1868,0 8 832,0 11-731,0 9 27,0 17-69,0 0 0,0 2-87,0 18-294,0-7 0,0 2-1742,0-10 1,0 0 2175,0 4 0,0-2 0,0 12 0,0-23 0</inkml:trace>
  <inkml:trace contextRef="#ctx0" brushRef="#br0" timeOffset="173590">12767 15033 18100,'8'36'1631,"-3"-5"-1290,-8-17-44,-5 0 5,-3-2 113,-1-3-146,3-4 689,-4-1-353,5-5-68,-3-5-111,3-6-107,0-8-106,1-5-90,2-1-50,3 1-67,1 8-57,2 7-38,2 5 10,5 4-16,9 3-51,11 6-111,8 8-202,7 12-314,1 12 11,-22-13 0,-4 3 56,-3 5 0,-4 2 107,-7 6 0,-7 2-273,-9 5 1,-9 0 770,2-13 0,-4 0 1,-1-2 63,-8 9 1,-5-1 224,-1-6 1,-6 1 0,5-6 130,10-8 1,-1-4 780,-22 11 0,3-12-260,19-30-386,0-21 0,26-22-267,8 22 1,4-1 120,12-14 0,4 2-216,-4 14 1,3 2-1361,14-5 1,1 6 1267,1 14 673,17 19-970,-18 18-1420,-13-2 1,-1 4 1716,2 8 0,-2 1 0,3 5 0,-5 0 0</inkml:trace>
  <inkml:trace contextRef="#ctx0" brushRef="#br0" timeOffset="174497">12764 17545 20772,'-13'-40'86,"0"-1"0,2 4 0,7 7-148,17 17-22,11 3-28,11 5-39,10 8-134,5 10-303,2 14-252,-9 10 128,-15 10 303,-22 4 218,-22 2 191,-14-2 269,-6-10 353,2-9 347,9-15 129,6-10-73,4-12-235,2-6-297,5-9-191,2 1-207,3 3-123,4 7-89,19 4 61,17 14 22,3-1-11,9 10-212,6 8-79,-14-1 170,-14-7 1,-3 3-261,-8 23 286,-15-12-151,-24 16-303,-13-15-428,10-13 0,-3-1 343,-4 0 1,1-2-1,-6 1 1,6-5 0</inkml:trace>
  <inkml:trace contextRef="#ctx0" brushRef="#br0" timeOffset="175014">12950 18707 22481,'-2'6'73,"3"6"-409,9 14-326,1 8 41,0 1-1356,-3 9-1502,-5-4-2256,0 11 5735,-7-1 0,3-23 0,-2-10 0</inkml:trace>
  <inkml:trace contextRef="#ctx0" brushRef="#br0" timeOffset="175448">12986 18574 20817,'-44'20'-353,"-6"18"-320,26 6 735,-5 3 264,13-27-259,-2 0 311,-4 4 760,0-6-550,7-13-549,3-16 372,8-7-254,2-14-39,1 14 184,6-16-156,11 3-163,1 4 34,5 4-29,6 15-10,-5 5 5,12 1 23,-6 8-17,3 6-34,3 5 28,3 1-33,5 0-1,-10-6-503,18 3-1177,-22-6-4851,8 2-2116,-22-5 8698,-8-4 0,-6-1 0,0-1 0</inkml:trace>
  <inkml:trace contextRef="#ctx0" brushRef="#br0" timeOffset="176465">11570 18620 12449,'1'-5'7948,"-1"2"-6542,0 3-1462,-7 17 61,4 8-139,-5 15-577,6 4-1390,2-1-3679,7 0 5780,0-4 0,-2-21 0,-2-11 0</inkml:trace>
  <inkml:trace contextRef="#ctx0" brushRef="#br0" timeOffset="177015">11792 18220 13765,'-3'-5'5395,"1"1"-5468,2 4 67,-32 6-16,21 8-51,-21 5 28,32 4 40,6-5 10,1-6 169,9-1 195,-5-7 275,4 0 353,-2-15-655,-6 3 420,2-15-84,-6 4-68,-1-7-72,-4 3-169,-1 6-106,-2 8-235,-3 5-89,-1 8 10,-5 5-44,-3 7-134,-3 11 201,9-10-17,2 3-34,14-5 1,3-1-17,9 6 84,6-5-6,1-1 90,-2-5 195,-7-3 80,-7-8-91,-6-9-72,-5-6-6,-5-5-21,-5 0-7,-1 3-28,1 5-190,3 6-718,1 4-4104,-5 10 4041,0 5 0,2-1 0,3-1 0</inkml:trace>
  <inkml:trace contextRef="#ctx0" brushRef="#br1" timeOffset="272763">15007 11857 17305,'-11'-42'1637,"-1"-1"1,3 5 0,-3 10-1481,-1 24-113,-8 13-4,-12 15-12,11-3 0,-1 3-364,-3 6 0,1 3 350,-2 3 0,2 1-20,5 1 1,2-1-4,5-2 1,5-1 192,13 23-173,23-15 17,25-15-11,-19-19 0,0-4-390,25-4 499,-8-13 0,-2-7 112,-19-3 0,-2-2-31,11-6 0,-4-4-11,-17 2 0,-8-2 129,-5-24-146,-9 27 1,-2 1-91,-3-10 163,-24-5-263,8 35 498,-18 4-588,3 23-431,-3 15-1927,21-8 0,1 3 1646,-12 22 1,13-14 0,10-14 0</inkml:trace>
  <inkml:trace contextRef="#ctx0" brushRef="#br1" timeOffset="273373">17164 11872 22582,'14'-43'364,"0"0"0,0 2 0,-10 14-319,-28 36-23,-10 11-22,7-2 0,-2 2-240,2 3 0,0 3 248,2 1 1,1 2-12,4-1 1,4 1-15,-3 24 13,21-7 4,25-9 8,17-22 1,8-8 2,-9-4 0,1-4-248,20-3 1,-2-6 289,-20-4 0,-6-3 67,-5-2 1,-4-3 198,9-27-27,-19-8-73,-15-2-63,-11 3-49,-12 7-62,-12 14 317,0 13-368,-19 12-128,-9 18-195,31-1 1,-1 4-1400,-2 5 0,2 3 1728,-5 18 0,17-13 0,10-9 0</inkml:trace>
  <inkml:trace contextRef="#ctx0" brushRef="#br1" timeOffset="273939">19418 11766 15659,'-2'-5'6362,"1"2"-4592,1 3-1473,-10-45-218,2 37-1,-29-9-67,12 47-11,5-4 0,2 2-5,0 19 16,10 2 6,18-3-1,18-6 7,23-11-274,-18-19 0,0-3 279,27 1 39,-16-10 1,-2-5 111,9-8-53,-18 1 0,-2-4 143,1-21 23,-13-8-80,-10-2-49,-13-2-18,-9 6-111,-4 13 33,-25-1-3306,-20 20 3178,11 2-589,10 15 0,3 8-7275,10 13 7925,-5 11 0,22-14 0,8-9 0</inkml:trace>
  <inkml:trace contextRef="#ctx0" brushRef="#br1" timeOffset="274472">21663 11768 22111,'-13'27'280,"-2"13"-274,-5 6 28,8 2 167,29-27 387,31-4-257,3-12-152,7-9 224,-14-16 34,-17-3-40,-2-11 30,-13-17-136,-16-1-146,-21-5-150,2 24-379,-5 17 0,-4 9-464,-19 20 0,7-10 0,10 13 0</inkml:trace>
  <inkml:trace contextRef="#ctx0" brushRef="#br1" timeOffset="275131">14715 13510 22853,'-59'11'388,"26"7"0,7 5 86,13 14-1021,-4 16 222,9-17-22,13 11 159,6-17 162,12 13-252,0-30 287,11-6-283,-12-10 1445,31-24-605,-24-3-267,-7 4 1,-3-2-81,-6-10 41,-12 5 1,-4-2-3,-10-13-146,4 13 0,-3 2 106,-22-16-195,6 23-35,-9 11-88,8 26-57,5 3-3977,-7 31 4134,17-14 0,-1 4 0,12-19 0</inkml:trace>
  <inkml:trace contextRef="#ctx0" brushRef="#br1" timeOffset="275697">16939 13753 17154,'-2'-46'1885,"0"0"1,0 4 0,1 5-486,1 5-1108,-2 15-332,-4 14 46,-9 23-12,-1 6 1,-11 19-18,12-15-21,-5 20-24,19 3 57,8-10 28,10 1 5,18-27 18,15-13 27,3-9-34,0-6 236,-4-24 0,-28 4-39,3-19-124,-21 14 163,-15-22-117,-3 23-96,-4-7 39,-8 14-95,6 16-67,-10 0-113,5 13-8306,-8 32 8486,14-8 0,0 11 0,16-23 0</inkml:trace>
  <inkml:trace contextRef="#ctx0" brushRef="#br1" timeOffset="277431">14867 15636 16392,'0'-4'5691,"0"0"-5534,0 4-112,-65 35-39,29 13-241,-4-14 1,3 2 223,22-2 0,7-1-12,1 12 130,14-11-51,10-12 56,18-12 196,27-22 31,-28-1 0,1-4-275,1-3 1,-3-3 220,-4-2 1,-6-3 196,-8-9 0,-5-1-286,-2-21-118,-8 21 1,-2 1-17,-6 1 44,-9 4-106,9 21-179,-15 2-393,4 22-2852,-6 12 3424,7 6 0,7-8 0,6-10 0</inkml:trace>
  <inkml:trace contextRef="#ctx0" brushRef="#br1" timeOffset="278015">19225 15781 23999,'-1'-33'436,"0"1"1,-4-14-409,-15 68-33,6-3 16,-13 32-28,20-23 0,2 16 12,18-19-1,12-7 6,0-8-3364,15-6 3375,-14-6 67,5-8 1,0-5 201,6-19-154,-13 10 1,-3-4 29,-10-5 1,-7-2 14,-9-1 0,-3 1-104,-3-18 62,-19 4-84,-6 37-40,-6 4-126,3 14 1,-1 7-967,10 2 1,1 4-306,0 0 0,2 2 2240,-1 23 0,24-30 0,3-1 0</inkml:trace>
  <inkml:trace contextRef="#ctx0" brushRef="#br1" timeOffset="279197">14671 17357 22453,'-43'45'61,"0"-1"1,10-2 0,6-1-79,9-4 0,8-1 23,14 12 22,20-34 61,13-11 91,11-12 111,6-11-62,-10-3 421,-1-12 268,-24-4-570,-9-3-163,-21 9 0,-6 1-112,-15-4-65,6 13 0,-2 7-80,-33 19-7,25 5-946,6 10 0,3 5 177,13 11 0,-3-3 0,16-11 0</inkml:trace>
  <inkml:trace contextRef="#ctx0" brushRef="#br1" timeOffset="279840">21434 17168 24643,'-32'-1'233,"0"1"0,-9 7 1,2 8-234,14 11 0,3 5 2,-1-4 1,2 2-17,5 2 0,8-2 25,20 1 1,18-10 4,5-9 7,2-9 0,4-4 16,17-7 50,-16 1 1,-2-2 313,10-17 163,-19-5-297,-17 4 212,-23-19-380,-17 14-104,3 9 1,-7 3 2,-12 10 0,-7 3 0,6 2 0,-15-8 0,6 11 0,1 0 0</inkml:trace>
  <inkml:trace contextRef="#ctx0" brushRef="#br1" timeOffset="284131">6405 14911 13445,'-7'-43'1573,"1"0"1,-1 0 0,-1-10 0,2 7-991,3 2-445,3 27-144,-2 17 297,-5 34-202,0 0 1,-1 2-74,1-2 1,-1 0 0,-1 5 0,-1 4 11,1-1 0,1 3 0,1-4-527,1-4 0,0 2 507,1 5 1,-1 9-1,2-1 1,1-7-4,2-6 1,2 0 1,1 7 1,1 6-1,2-2 29,7 11 1,4-2-7,-5-19 0,1 1 0,3 1 16,6 11 1,4 1 0,3-1 22,1-5 0,2-3 0,2 0-21,0 0 1,2 0-1,4 0 16,3-3 1,5 0-1,1-1 1,-1-4 0,1-3 1,-2-4 0,4 0-479,0-1 0,3 1 0,0-2 0,-4-4 433,-6-6 1,-3-3 0,3-2 27,9 3 1,4-1-1,0-2 68,5-2 0,1-2 0,0-1-67,-13-1 0,0-1 0,1-1 0,2 0 3,2-1 1,3 0-1,1-2 1,0 0 0,-1-1-526,-4-2 0,0-1 0,-1-1 1,-1-1-1,-1 1 475,5 0 1,-2 1 0,0-2 0,1 0 12,6-3 1,1-1-1,0 0 1,-3-2-306,-6 1 0,-2 0 0,0-1 0,1 0 299,1 0 1,0 0 0,1 0 0,-2 0-58,-1 0 1,-1-1 0,0 1 0,-2 0 75,10-3 0,-1 0 0,-2-1 20,-6 1 1,-2-1 0,-1 0 111,1 0 1,-1-1-1,-2-1 879,12-11 0,-9-1-843,-6-6 2115,-40-7-2289,-21 8 2120,-5 0-2097,-18-7-48,13 20 0,-4 1-8,-5 1 0,-3 1 30,-14-3 1,1 4-9,21 6 0,1 2 31,-6-1 0,6 2 1558,16 2-1577,0 0 34,14 3-158,4 2 11,5-1 85,1 2 5,27 9-6,-9-2 20,22 10 0,4 3-6,-18-6 1,-1 1-405,13 4 0,2 3 390,0 5 1,-3 2 2,-12-7 0,1 3-3,6 8 1,3 6 0,-6-1-18,-5 3 1,-6 3-66,-5-5 0,-3 3 1,-12 1 87,-22 4 0,-16 4 0,-5-3 0,9-5 0,7-1 0,-1-2 0,-17 5 0,0 1 0,0-1 0</inkml:trace>
  <inkml:trace contextRef="#ctx0" brushRef="#br0" timeOffset="616480">19188 13294 7806,'3'-7'4329,"-1"1"-1567,-2 6 1999,0 0-4061,31-42-420,-23 32 11,23-27 219,-31 50-29,0 16-144,-3 19-234,1-16 1,0 1-347,-1 5 0,1 0 288,-1 3 0,2-1-23,0-1 0,2-1 0,1-3 1,2 0 10,1-2 1,0-1-17,3 6 22,2-2 723,-6-27-297,-1-6-292,-1-14 582,-1-40-707,-3 0 0,0-6-18,1 1 1,1-1-475,-3-7 1,2 5 457,1 24 0,1 5 25,3-5 202,0 11-218,-3 13-46,1 0 1,-2 13 16,0 8 29,0 14-7,0 17-10,-1 16-9,1-24 0,0 0 463,0 2 1,0 1-456,1 4 1,0 0 0,3 20-1,1 0 23,-1-33 146,-1-11 84,-3-16-230,-1-15 6,-3-14-12,-3-20 3,1 1 1,1-3-24,1 11 1,0 1 11,-1-13 0,1 2 76,-1-9-40,1 27-3363,0 8 3290,2 20-22,1 19 45,0-1-5,1 45-1,0-5 0,0-14 1,0 5-340,0 12 1,0-1-516,0-20 1,0-1-4057,2 18 1,0-6 3869,1-18 1,2-1-1,-3-22 1</inkml:trace>
  <inkml:trace contextRef="#ctx0" brushRef="#br0" timeOffset="623663">21692 15392 20576,'-1'-43'879,"1"0"1,-1 1 0,0 12-813,0 24-106,0 0-1,1 6-4,0 6 83,0 9-6,0 18 18,3 16-1,0 13-1721,0-21 1,0 0 1686,1 15-2,-1-21 0,1-1 70,1 7 40,0-11 60,-2-6 108,-1-20 324,-2-4-342,0-7-156,-3-18-96,0 2 23,-6-26-6,2 2-25,2 16 0,0-1 11,0-2 0,2 2 3,-4-18 141,2-2-57,4 30 3297,-1-1-3482,1 19 11,1 11 62,-1 1 12,1 30-12,0 1 2,0-7 1,0 2-1696,0 6 0,0-1 1698,0 17-107,0 5 96,1-18 40,2-11 212,-1-1-150,2-21-7,-2-24-66,-1-2 33,-1-39-17,-1-4 1219,0 13 0,0-3-1227,0 3 0,1 1 41,0 0 1,1 2 28,0 7 0,1 2 162,4-14-89,-2 22-180,-2 15-33,-2 13 56,0 40-12,2 8-14,-2-6 1,0 3-36,0 0 1,1-2-125,-1-6 0,0-2-196,0 0 0,0 0-1768,3-2 1,2-2 2131,4 23 0,1-10 0,-2-22 0</inkml:trace>
  <inkml:trace contextRef="#ctx0" brushRef="#br0" timeOffset="625838">21818 13506 20963,'-9'-45'547,"-1"-1"0,1 5 0,3 10-670,4 25 33,1 9 202,1 24-84,0-3 23,0 35-34,0-22 8,0-2 0,-1 1-8,0 7 13,0-1 1,1 0 9,-2 11-12,2-18 0,0-1 100,3 7 444,-1-19 256,1-12-525,-2-14-40,3-29-213,-1 8-14,0-5 1,0-5 72,-1-24 1,-1-2-566,0 24 1,0 0 491,-1-7 0,1-4 0,-1 8 126,0-1-67,0 4 34,-1 15-174,0 16-16,0 12 55,-3 31 0,0-4 9,-2 10 0,-1 3 19,-1 16-204,2-11 1,0-1 187,2 6-4,3-20 1,1-4 31,2-10 195,0 2 974,0-23-1074,-3-16-3321,-9-32 3209,3 5 2,-6-10 0,0 0 15,2 8 16,1 2 1,1 4 72,3 14-56,2 4-89,2 12-73,2 6 11,4 12-1720,17 29-3466,-3-3 5270,0-2 0,-2-2 0,-4-8 0,0 1 0</inkml:trace>
  <inkml:trace contextRef="#ctx0" brushRef="#br1" timeOffset="632245">17374 15619 25231,'-56'-15'308,"4"8"-193,26 28 0,2 6-54,-8 7-570,0 2 0,2 3 554,1 16-34,2 0-39,19-20 0,5 0 382,14 3-326,17 9 11,22-27-22,-17-17 0,0-3-17,25-5-128,-14-7 1,-2-4 194,8-14-20,-17 6 1,-2-2 77,0-26 15,-15-5 5,-11 1 6,-15 1-22,-21 3-106,1 20-110,-10 13 0,-5 7-2022,13 10 1,0 3 2108,-9-2 0,3 2 0,-3 6 0,27-1 0</inkml:trace>
  <inkml:trace contextRef="#ctx0" brushRef="#br1" timeOffset="632840">17090 17518 23114,'-28'37'154,"0"1"0,0 0 0,-12 19 0,14-8-65,32-17 18,11 5 38,17-11-41,-3-16 0,4-5 5,4-5 0,2-6-160,0 0 0,-2-4 222,-3-6 0,-4-4 406,4-20 196,-21-17-580,-21 25 0,-4 1-92,-8-21-14,-8 20 0,-2 5-54,3 7 23,-16-7-39,17 18-39,0 6-85,-4 8-878,0 9-6745,3 13 7730,7 1 0,7-9 0,7-8 0</inkml:trace>
  <inkml:trace contextRef="#ctx0" brushRef="#br1" timeOffset="633373">19493 17411 20145,'0'-3'4061,"0"1"-2969,0 2-1025,-49 14-61,32 1 13,-12 5 1,3 4-14,19 21 13,13-8 1,6 1-9,19 12-171,-2-21 0,5-5 168,0-13 1,2-6 7,1-3 1,0-5 56,-2-3 0,-2-5 207,19-23-1566,-33 6 0,-6-2 1487,2-13-252,-15 10 1,-6 0 190,-15-12-104,-12 10 0,-7 2-660,6 11 0,-4 3 624,-2 4 0,-3 2 0,4 3 0,-14 3 0,-1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9:13:13.13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4292 3263 18532,'20'-40'1744,"-1"1"1,1 0 0,7-18 0,-4 9-1543,-5 14-96,-5 16 152,-6 63-234,-5 1 0,-1 10 1,0-3-1059,1 1 1,0 1 936,-2-8 1,-1 7-1,-1 0 1,1-4-819,0-4 0,-1-4 0,1 0-2016,0 1 1,1-1 0,0 0 2930,1 22 0,2-8 0,0-3 0,1-29 0</inkml:trace>
  <inkml:trace contextRef="#ctx0" brushRef="#br0" timeOffset="367">4736 2875 15391,'-51'-28'829,"-1"0"0,1 1 0,-4 0 0,-1 3 0,1 13-544,11 17 1,1 9 0,0 2-626,-3 0 1,1 2 0,-2 6 491,0 8 1,-1 6-1,0 4 1,4 0-544,8-3 0,3 1 0,1 2 0,0 2 413,3 0 0,-1 3 1,0 1-1,2 0 1,3-3-18,2-1 1,2-2-1,1 0 1,3 2-9,-2 8 0,1 3 1,3 0-1,5-3 49,3 0 0,5-2 0,6 0-77,7-3 0,5 3 1,5-3-1,3-5-25,10 1 0,6-6 0,5-5-3,0-8 0,6-4 1,1-3-1,1-6-300,1-6 0,2-7 0,0-2 0,-3-1 297,8-1 1,-3-1 0,5-6 10,-9-1 1,5-5-1,1-2 1,-3-1 0,-6 3 57,-2-1 1,-6 1-1,6-6 70,-3-3 1,8-7-1,2-3 1,0-2-1,-6 2 1,-8 4-41,-4 1 0,-8 1 1,2-4-10,0-5 0,5-6 0,-1-3 0,-4 2 0,-8 5 230,-6-7 1,-9-1-229,-3 3 1,-2-5 0,-3-2 0,-4 6 22,-9-14 1,-9 2-28,2 6 0,-6-3 0,-5 9 290,-4 16 1,-4 6 0,-4 4-332,-4 3 0,-4 5 0,2 2-47,-13 0 1,-1 4-190,12 8 1,-1 2 0,2 3-1167,-5 3 0,2 2 1198,-4 3 1,5 0 0,-10 6-1,33-8 1</inkml:trace>
  <inkml:trace contextRef="#ctx0" brushRef="#br0" timeOffset="1151">5298 3519 16252,'-49'5'901,"-1"0"1,1 0 0,0 1 0,1 0 0,9 0-314,3 3-403,4 2 145,23-2-32,19-2-125,18-4 1,20-3-1,14-2 1,4-1 0,-1-1-1,-10 2-1236,-1 0 0,-5 0 1,2 0-1,9-2 1036,-13 2 0,7-2 0,5 1 0,4-1 0,1 0 0,1 0 1,-2 0-1,-2-1 0,-4 1 0,-5 0-307,11-2 1,-5 0 0,-3 0 0,0 0 0,1 0 306,7-1 0,1 1 0,1-1 0,-3 0 0,-4-1-304,-4 0 1,-4-1 0,-2 0-1,-2 0 273,0-1 0,-2 0 0,1-1-135,4-1 0,2-1 0,-4-1 263,10-3 1,-6-1 779,-15 0 0,-7 0-726,0-4 2211,-37-4-2005,-30 9-106,5 7 0,-7 2 156,-8 2 1,-6 0 0,4 2 50,2-1 0,0 2-360,4 1 0,-3 0 0,8 2 215,-9 3 1164,16 1-1400,7-1 355,17-1-299,20 2-39,14 1-50,9 1 5,-2-1 1,3 0 443,0 1 1,2 1-475,2 2 1,2 2 0,0 1-480,10 6 0,-2 2 361,5 7 0,-7 2 22,-20-8 1,-7 2-484,-3 8 1,-9 2-2483,-14 27 3069,-2-25 0,-1-3 0,-3 1 0,5-21 0</inkml:trace>
  <inkml:trace contextRef="#ctx0" brushRef="#br0" timeOffset="2025">7878 3427 22071,'-10'-50'829,"0"0"0,2 7 1,7 4-662,30-6-146,-3 22-5,14 2 0,20 15-23,-4 10-2151,-16 2 1,0 5 2130,-10 4 1,-3 4-8,10 32 853,-17-5-837,-33 3 1,-9 0-497,-6-1 522,3-16 1,-5 4-1,0-5 13,-1-7 1,-1-3-4,-5 5 1,1-2-18,-14 9 3,13-9 3134,26-12-3060,9-4 5,23-5-51,27-6-1364,-10-1 1,2-1 1285,-4 1 1,4-2-121,7-3 1,6-1 0,-5 1-337,-8 1 0,1 0 201,2-2 1,7-1-1,0-1 1,-5 0-377,9-3 1,-1-1-1,-5 0 1,4-1-1,-6 0 37,-3 0 1,-4-3-2345,5-15 0,-7-6 638,-18 9 0,-6-3 1701,7-15 0,-9-4 692,-19-5 0,-9 3 509,5 16 1,-3 2 41,-8-6 1,-8 2 1818,-15 5 0,-6 5-1037,3 6 0,-5 2-659,2 3 1,-5-1-1,4 4-350,-5 3 1,-1 6 127,0 5 1,-3 4-1,3 2-643,16 4 1,3 1-1,-3 2 311,-16 5 0,-4 2 0,6 1-95,0 5 0,4 6-91,3 7 1,-1 7 0,6 0 63,14-7 1,4 0 0,0 4-36,0 1 0,-2 4 0,3 0 0,4-2-15,3-2 1,4-1-1,5 3-30,8 15 1,7 4-1,11-5-84,13-10 1,11-4 0,-1-1 42,-6 4 0,1-1 1,7-3-107,6-10 0,9-4 1,1-3-1,-1-4-396,5-3 1,-2-5-1,4-2-53,-6 0 0,2 0 0,2-2 0,-1-2 173,-2-2 1,0-2 0,-1-1-1,-1-3 566,-3-2 0,-1-2 1,-1-2-1,-2-2 507,11-4 0,-2-4 1,-2-4-57,-6-3 0,-3-2 0,-3-4-294,-4-2 1,-3-3 0,-4-2 165,-4-3 0,-3-3 0,-4-1-273,-4-3 0,-3-1 0,-3-1 12,-4 0 1,-4-1 0,-2 2-57,0-9 0,-11 2 96,-17 6 0,-11 0 0,1 8-164,5 13 1,-5 4-71,-15-4 1,-11-1 0,3 9-313,16 14 1,1 5 0,-1 2-204,0-2 0,-1 1 1,1 2 537,-4 2 0,1 2 0,6 0 0,-10 3 0,4 2 0</inkml:trace>
  <inkml:trace contextRef="#ctx0" brushRef="#br0" timeOffset="2891">9413 3393 18683,'-38'7'1445,"0"0"0,-12 5-652,83-9 0,22-3-684,0 0 0,4 0-1977,-9 0 0,2-1 0,0 0 1875,-3-1 0,-1 0 1,1-1-3,5 0 1,3 0 0,-1-1-145,4 0 0,0-1 1,3 1 110,-7 0 0,2 0 0,1 0 0,-2-1-40,-2 1 1,-1 0 0,0-1 0,-1 1-45,-3 0 0,-1-1 0,-1 1 0,-2 1 3,1-1 1,-3 0 0,0 0-37,6-1 1,1-1 0,-7 1-198,-10 0 0,-3-1-190,8-2 0,-5-2-124,-14-1 1721,-30-8-1183,-8 7 2464,-15-4-2027,1 6 1033,1 2-606,0 1 245,-3-1 134,-6-2-161,-7-2-163,-2 0-123,5 0-135,11 2-213,13 4-184,12 3-101,8 1-3364,21 2 3335,0 0-70,34 5 60,3 6-12,-19-1 1,2 2-173,1 2 1,-1 1 196,-2 2 1,-1 2-28,-5 2 0,-3 1-4,-4 1 1,-4 2 0,8 29-187,-14 2-71,-17 1-325,-11-3-514,-12-5-1077,-8-6 325,-2-11-7971,1-10 9058,12-10 0,9-6 1,9-5-1</inkml:trace>
  <inkml:trace contextRef="#ctx0" brushRef="#br0" timeOffset="3352">11575 2940 21013,'-57'-19'814,"0"-1"0,2 3 0,2 6-671,16 12 0,1 5-897,-3 2 0,0 2 841,-3 5 0,2 4-23,-1 4 1,1 3-7,1 5 1,3 4-14,2 5 0,3 3-12,3 5 1,5 2-26,4 4 1,4 1-21,4 2 1,5 0-572,6 0 0,7-2 527,6-2 0,5-3 22,-2-12 1,7-1-87,8-4 1,7-1-1,1-3-157,10 0 0,4-4 8,-3-1 0,5 0 1,0-4 2,-8-7 1,1-4 0,1-3 112,6-3 0,2-4 0,-5-1 172,3-1 1,-2-5 56,-8-3 1,1-2-1,-5-3 151,-2-6 0,-2-2-30,10-9 1,0-4-5,-3-4 0,-1-7-38,-10 5 0,-1-5 0,-3-2 22,-2-3 1,-3-3-1,-2-1-532,-3 0 1,-3-1-1,-4 2 411,-4 10 0,-4 0 0,-5 4 36,-7-4 1,-10 5 106,-13 3 0,-8 5-216,-10 1 0,-7 3 86,8 6 1,-5 2-1,-1 3-60,-4 3 1,-1 3-1,-1 3-236,0 2 0,0 3 0,1 3 38,3 3 0,1 2 0,1 4-463,6 1 1,1 1 0,2 4 461,3 5 1,1 2 0,5-2 0,3-2 0,5 0 0,-16 19 0</inkml:trace>
  <inkml:trace contextRef="#ctx0" brushRef="#br0" timeOffset="4166">11416 3218 8896,'-3'-5'9108,"1"2"-8453,2 3 236,-7-62 898,14 37-1635,-6-12 0,6 2 477,22 19-575,-1 5 243,15 2-277,11 7 734,-9 3-751,-1 11 1,-3 4-12,-7 2 3,-6 0 1,-2 1-26,-7 9 22,-8 1 34,-4 6 62,-15-4 27,-9-3 62,-9-4 163,-3-5 386,-6-5-241,9-7 175,0-6-500,15-3-22,5-3 45,5 2-90,5-2-56,5 1-72,2 1 44,29 8 0,1 6-11,11 2 0,-14 2 0,-1 2 6,-1 1-15,-2 2 1,-6 2-20,-15 2-67,-16 12-45,-18-14-300,-6-7 0,-6-1-2109,-1-1 1,-3 0 1869,-5 0 1,2 0 0,-16 4-1,23-9 1</inkml:trace>
  <inkml:trace contextRef="#ctx0" brushRef="#br0" timeOffset="5249">8342 4512 16278,'2'-50'1555,"1"0"1,-1 1 0,1-18 0,-1 9-1019,0 11 802,-6 7-1222,2 27 164,-3-3-247,4 26 117,5 17-123,-1 9 17,2 16 0,0 6-640,-2-23 1,-2 3 592,0 7 1,0 9-1,-2 3 1,-1-5-735,-2 2 0,-2-3 1,-1 4 487,1 4 0,-1 5 0,-1 0 1,0 0-1983,0-6 1,-2 0 0,1-1 0,0-2 2229,0-3 0,1-1 0,1-2 0,-1-4 0,-2 21 0,2-10 0,4-24 0,0 0 0</inkml:trace>
  <inkml:trace contextRef="#ctx0" brushRef="#br0" timeOffset="6175">8077 6088 20901,'0'-40'874,"0"0"0,-1 0 0,1 16-869,0 25 51,-2 12-4173,-3 18 4246,-8 27-79,3-18 1,-2 5-131,-2 3 0,-2 5 0,1-4 77,0-1 0,1-1 7,2-5 0,-2 1 0,4-4-16,1 22 12,5-10 62,7 3 224,5-24 285,11-17-123,11-25-184,14-17-130,-17 5 0,0-2 1160,2-2 0,-1-2-1163,0 0 1,-2 0-51,-3 3 0,-1 1-1548,16-14 1472,-18 18-5,-6 13 40,-10 20-2165,5 45 2113,-1 1-50,-3-9 1,0-1-1284,1 14 1155,2-2 495,-3-28 0,1 1-1193,2 0 0,2 1-1867,2 6 1,2 1 2754,3-4 0,-1-4 0,4 5 0,-3-13 0</inkml:trace>
  <inkml:trace contextRef="#ctx0" brushRef="#br0" timeOffset="6543">8496 5905 10323,'-57'-23'783,"0"1"0,-1-1 0,1 4 1,-1 2-1,1 6-335,2 5 0,0 6 0,0 3-262,-2 3 1,-1 4 0,-1 8-93,10 3 0,-3 7 0,0 3 0,1 2 1,4-1-77,-1 3 0,4 1 0,0 2 1,1 4-24,6-6 0,0 3 1,-1 2-1,2 1 0,3 0 1,5 0-19,-1 11 1,5-1-1,4 1 1,3 1-2,2-1 0,2 1 0,4 0 1,4-1-4,4-2 0,4-1 1,3 0-1,5-2 104,9 11 0,7-2 1,6-5-174,7-4 1,5-3 0,6-6-34,-10-11 0,4-3 0,1-3 1,2-2-21,2-1 1,1-3-1,2-3 1,0-1 17,2-3 1,0-1 0,1-3 0,0-3 46,0-3 0,0-2 0,-1-2 0,1-3 99,-2-2 0,-1-2 0,1-3 0,-2-2 21,-2-2 0,0-3 1,-2-2-1,0-2 32,-3-1 1,-1-1 0,-1-3 0,-2-1-1,-2-2 1,-2-1 0,-1-2 0,-3-1-25,-2-1 1,-2-1 0,-2-1 0,-2-2 22,3-14 0,-5-2 0,-3 0 6,-6 1 0,-3-1 0,-7 2 401,-4 2 1,-6 2-1,-9 2-394,-14-2 1,-9 3-1,-2 5 56,10 13 0,0 4 0,-6 3-146,-7 3 0,-5 1 1,-3 4-1,-1 5-824,-5 6 1,-3 7 0,1 2 0,3-1 833,-5-1 0,3-1 0,0 2 0,-6 3 0,0 0 0,14 2 0,6 2 0</inkml:trace>
  <inkml:trace contextRef="#ctx0" brushRef="#br0" timeOffset="7066">7937 5569 20895,'-20'-49'1363,"1"1"0,3 4 0,-1 12-1212,0 25-72,3 20-18,1 19 18,5 24-48,5-20 0,3 1-213,4 2 0,6 1 218,6-2 0,4-2-301,0-8 1,3-4 297,4-3 1,6-4-1431,22-4 0,2-7 1453,-20 0 0,2-3 60,18-6 0,7-3 0,-8-2-120,-18 1 1,-2-5 98,17-10 1,5-7-1,-8 2-56,-15 2 0,-4-1-25,19-13 0,-4 0-114,-8-4-404,-14 16-780,-10 15 1284,-8 21 0,-4-5 0,-2 9 0</inkml:trace>
  <inkml:trace contextRef="#ctx0" brushRef="#br0" timeOffset="10399">8952 6311 17036,'12'-12'2353,"-2"2"-1978,26-27-33,4-3-197,-11 12 1,4-3-21,-1 1 0,4 0 0,-2 0-618,4-3 1,2-1 578,1 1 0,3-3 0,3-1-719,-2 3 0,1-1 0,2 0 1,-1 0 654,-4 2 0,0 0 1,0 0-1,3-2-13,0 0 0,3-3 0,1 0 0,0-1 0,1 0-354,-7 5 0,1-2 0,0 0 0,0 0 0,-1 1 1,-2 2 338,-1 0 0,-2 1 1,0 1-1,0 0 1,2-2-208,0 0 1,2-2-1,1 0 1,0 0-1,-3 2 1,-5 4 210,8-7 0,-5 5 0,-1 1 5,12-11 0,-2 3 5,-8 4 0,-2 0-83,5-5 0,-1-1 78,-3 3 0,-1-1 2,0-1 1,-3 2 16,1-3-5,-1-1 1307,-10 12-1217,-2-2 1919,-9 6-1981,-11 11 862,-15 6-947,-11 10 3345,-15 5-3299,4 2 210,-21 14-328,24-7 56,-3 0 33,22-9 243,13-6-164,14-11-62,-3 4 34,6-5 0,-11 7-11,-6 3 184,-1 1-38,0-2-107,1-1-23,1-5 7,3-3 4,0-1 1,0 1 174,-3 3-147,-1 5 46,0 0-23,-1 2 28,-2 1-100,0 0 10,-3 0 1,0 0 16,-5 0 23,-2 0 28,-8 5-17,-8 5 28,-11 8 22,-12 7-361,21-10 0,-2 1 288,-1 2 1,-1 0-1581,-7 3 0,2-1 1580,-13 6 169,-4 3-135,41-23 124,1 0-74,15-8 331,16-15-465,-1 3 6,13-6 1,3-1-2,4 0-2,1 1 0,5-2 0,13 0 0,2 1-3,-4 1 1,2 2-11,-14 4 1,2 0 0,-2 2 23,15 0 1,-4 4-274,-10 4 1,-2 1 252,-1 0 1,-1 2-17,0 4 0,-5 7 50,2 31-22,-9-3-62,-26 7 0,-11 5-882,-5-5 0,-2 1-3989,-2 6 1,0-1 4347,2-9 0,3-5 1,5-3-1,8-25 0</inkml:trace>
  <inkml:trace contextRef="#ctx0" brushRef="#br0" timeOffset="14200">12036 3826 21719,'-1'7'72,"0"3"-38,1 6 5,2 7-5,2 7-6,5 8 28,2 7-6,3 8-19,-5-16 0,0 2-628,-2-2 1,1 0 584,-1 0 1,-1 1 22,-1 2 1,-1 0-94,-1-4 1,-1 1 86,1 10 1,-1 3-1,0-6 1,0 3 0,-1-3-657,1 3 1,0 2 647,0-4 0,1 6 0,0-1 0,0-5-693,1 2 1,-1-1 699,1-2 0,0 6 0,0 1 1,1-3-2,0-2 1,0-3 0,0 5 10,1 4 0,1 6 0,1 0 0,-2-4-205,1-2 0,0-3 0,0 4 195,-1-3 1,1 5-1,1 2 1,-1-3-1,-1-8 2,1 13 0,-1-2-1,-1-7 1,1 7-1,0 0 1,-2-5-6,0-4 0,-2-4 0,0 2 5,0 11 1,0 2 0,0 0 1,-1-1 1,0-1-1,-1 0-7,-1-1 0,-1 0 0,0 0-11,-1-2 0,0 0 0,-1-1-201,0-1 1,-1-1 0,-1 0 118,0 2 1,-1-1 0,1-4-1,1-5 1,0-4 0,0-4-1,0-1 1</inkml:trace>
  <inkml:trace contextRef="#ctx0" brushRef="#br0" timeOffset="15240">12382 7789 22387,'-6'-6'-387,"-16"14"772,-1 9-137,-27 16-33,1-9-2218,8-7 1,-3 0 2058,13-5 1,0-2-81,-16 3 0,0-3 854,-12-3-726,24-3 1,1-2-73,-18-4-14,16-6 76,13-7-254,12 3 51,5-4 3515,6 10-3395,0 0 82,5 4-76,15 19-17,0 0 28,11 18-28,-9-2-11,-6 6 50,-7 5 23,-6 3 33,-10 0 50,-6-4 35,-7-5 60,-1-10 444,1-11-444,9-8 103,1-8-175,7-8-68,1-5-44,0-7 23,10-8-40,4 3-33,6 2-1,10 5-22,6 8 17,19 0 0,-20 7 0,3 2-514,15 4 1,1 3 510,-15-3 0,1 1-11,16 6 0,-1 1 3,-21-2 0,-3 2-17,5 3 0,-6 4-34,-13 10 0,-10 3-579,-15 0 1,-9-1 558,-4 3 1,-5-1-20,-8-5 0,-6-2-232,0-2 1,-6-1 0,2-1-43,5-3 0,1-2 0,-4 1-330,-7 2 1,-4 0-1,-1-1 1,2-2-2573,-3-4 0,2-3 0,2-1 3157,9 0 0,2-1 0,3-2 0,-4-4 1,11-2-1,21 0 0</inkml:trace>
  <inkml:trace contextRef="#ctx0" brushRef="#br0" timeOffset="15641">12117 7363 15238,'-53'-4'664,"0"-1"0,0 1 1,9 0-1,1 0 1,2 7-370,-2 10 0,2 7 0,0 2-1390,3 0 0,2 2 1,-1 2 1213,-10 7 1,0 4-1,2 5-42,8-2 0,1 4 0,3 3 0,2-2-1,-1 10 1,4-1 0,4 3-7,6-7 0,3 2 0,2 0 0,4-4-39,5-4 0,3-2 0,3 0 17,5 7 1,4 1 0,2-3-24,7 10 0,6-2-5,5-5 1,6 1 0,3-5-29,-1-10 1,2-4 0,2-2-284,0-1 1,2-3-1,3-6 278,7-7 0,4-8 0,-1-4 18,-6-3 1,-1-5 0,4-3-176,3-4 1,4-2-1,1-4 1,-3-1 199,-9 1 1,-2-2 0,-1-2 0,0-2 6,4-5 0,1-2 1,-3-2-1,-4-2 53,-1-7 0,-5-3 0,-4 2-53,-8 8 0,-3 0 1,-2-2 8,-1-10 1,-4-3 0,-4 0-30,-5 9 0,-4 0 0,-3-2 16,0-7 1,-3-3 0,-6 2 8,-10-3 1,-6 2 0,-6 5-23,0 10 1,-5 4 0,-1 3-12,-1 2 1,-2 3-1,-3 5-6,-7 8 1,-4 5 0,2 3-47,4 3 0,1 2 0,-1 1-252,-11 3 0,-2 2 0,3 0-329,10 0 1,2 1 0,1 1 623,-23 10 0,12-1 0,26-8 0,8-2 0</inkml:trace>
  <inkml:trace contextRef="#ctx0" brushRef="#br0" timeOffset="16651">12082 7164 14775,'-19'-43'1292,"0"0"1,1 0-1,-5-5 1,4 5 649,-1-8-1807,11 41 111,-7 12-134,0 44-73,5-3-273,3-2 0,2 2 290,4-11 0,3-1 11,2 9 0,5 0 59,11 3 0,6-3-59,-6-13 1,4-3 94,21 6 1,5-7 35,-5-14 1,2-5 2,13-1 1,2-4-37,1-6 1,-1-6-38,-4-3 1,-2-6-13,-17 1 0,-1-3 0,-3 0-15,7-9 0,-5 0-68,-3 0 1,-4 0 13,-9 2 1,-4 1 258,2-12-278,-1-1-324,-10 18-954,-8 27-352,-4 10 1602,-14 37 0,11-29 0,-6 13 0</inkml:trace>
  <inkml:trace contextRef="#ctx0" brushRef="#br0" timeOffset="17684">8816 7477 14471,'-48'-37'1321,"1"1"1,3 2 0,7 5-5559,9 5 4640,12 9 1605,2 0-1761,11 10 595,1 1-847,8 3 38,2 1 35,16 2-35,-3 1 51,36 12-33,-6 1 1378,-12-3 1,2 0-1410,-4 1 0,1 0 5,3 1 0,0 0-14,3 2 0,0 0 0,3 1 1,1 1 7,2 0 1,1 2-555,2 1 0,1 0 537,1 1 1,1 0 8,1 2 1,1 0 4,0 0 1,0 0-3,0 1 0,0 0-5,-20-8 1,1 0-1,-1 1 26,1-1 1,0 1 0,0 0 7,0 0 0,1 0 0,1 1 7,10 2 0,2 1 1,-3-1-728,3 0 0,-1 0 706,-3-2 1,4 0 0,-5-2 48,-1-1 1,-1 0-356,12 3 1,1 1 362,-5-2 1,0-1 3,-3-1 0,-1-1-15,-3-1 1,-2 0 82,-3-2 0,-2 0-130,-5-2 0,-2 1 73,21 8 848,-13-3-865,-9-3 1426,-9-2-1448,-5-4 1035,-9-3-923,-5-3 300,-2-2-390,-2 0-517,-3-2-1271,-6-4-3062,-9-3 4766,-4 0 0,6 4 0,5 2 0</inkml:trace>
  <inkml:trace contextRef="#ctx0" brushRef="#br0" timeOffset="19192">9165 7226 8926,'0'-4'6536,"0"0"-4547,0 4-1592,-69-3-5839,39 10 5548,-11-5 1,-4 4 545,11 16 0,3 4-487,2-3 0,-2 2-560,-13 12 1,0-1 483,15-11 1,1-1 80,-2 2 1,0 0-1115,-15 14 1096,8-9 1850,1-3-1756,25-23 574,-5 0-584,8-13 16,-4-10-146,4-6 2213,3-8-2285,13 2 3380,2 6-3353,12 0 1,3 1-23,2 1 48,17-10 0,2 0-382,4 1 334,-17 10 1,3-1 119,-1 0 1,-3 2-3,2-2-90,13-8 39,-27 16-27,-10 7-51,0 0-17,-5 4 0,0 2-17,1 1 12,-1 0 423,5 2-418,-5-1-5,3 2 16,-2-2 6,-3 0 34,0-1 812,-2 1-919,-5 3 39,-8 7 12,-1-1-23,-19 17 11,7-4-3380,-17 16 3380,1 2 6,19-18 0,0 1-25,-12 15 60,14-12 0,2 1 31,0 5-2298,-3 10 2291,13-23 6,3-5 134,3-10 2221,-5-7-2367,2-3-98,-8-19-23,6 2 43,0-13-46,5 2 3421,3 7-3392,5-11-12,0 15 46,5-8-3365,-5 15 3359,-2 6-31,-3 6 23,-1 3 5,-7 12 16,2-3-6,-8 18 17,5-11 34,-8 28 3374,6 4-3433,2 1 0,0 0 7,0 10-1654,4-17 1,0-4 1670,1-16-10,0 5 16,1-13 68,1-4 646,1-5-513,5-23 31,4-7-28,8-24 12,-2 7-225,0 3 0,1-1 1175,-3 8 1,1-1-1173,8-15 0,1 0-87,-6 15 0,2 2 18,7-7 0,2 3-100,1 5 0,1 2 211,-2 1 1,0 2 57,22-13 200,-14 23-42,-15 16-81,12 9 841,-11 4-937,16 21-391,-8-5 110,-6-7 1,-1 1-960,20 22-2612,-19-21 1,0 0 3691,17 20 1,-14-17-1,-12-12 1</inkml:trace>
  <inkml:trace contextRef="#ctx0" brushRef="#br0" timeOffset="20717">4522 4231 20667,'-19'-27'-617,"1"1"0,-11-13 343,44 52 392,18 12-354,-4-4 371,4 2 1,1-1-45,2 0-11,-1 1 0,2 1-94,14 12 177,-19-13 1,2 4-25,11 14 1,-2 1-503,-16-16 0,-1 0 387,16 18 1,-2-2-7,-5-7-67,-4-6 0,6 3 167,3-4 1,4 0 0,0 0-89,-2-1 1,0-2 0,2 1-502,7 4 0,1 0 0,-2-2 489,5-1 1,0-1-336,-4-2 0,4 0 0,-4-1 457,0-1 1,2 1 21,-6-3 0,5 2 0,1 0 0,-4-1 47,-5-2 0,-2-1 1,1 1-97,1 2 0,3 1 0,0 0 0,-4-1-90,-2-2 1,-4 0 0,2 2 11,11 10 0,2 2 1,-9-3-30,-16-9 0,-4 0 25,17 16 0,-1 3-8,-16-9 1,-2 0-144,0 0 1,-1 0-17,1 2 1,-2-1 81,5 12 1223,-6-9-1134,-5-6 2,-5-8-10,-3-5 1639,-2-6-1628,0 1 1087,0-6-1041,7 7 282,-3-8-197,17 8-131,-10-7 46,28 8-56,-11-4-5,6 2-39,3 5 21,-7 3 3,1-1-12,1 5-1,-14-7-19,0-1 22,0 2-23,-11-10 48,0 2-12,-7-7 22,-2-1-1225,0-1 1192,-1-5 0,0 5 0,0-4 0</inkml:trace>
  <inkml:trace contextRef="#ctx0" brushRef="#br0" timeOffset="21391">4695 4654 20489,'-2'-5'2354,"0"1"-833,2 4-276,-24-66-894,13 45-428,-2-16 0,-1 6-67,6 28 140,-3 14 569,-17 20 359,-5 8-482,10-13 1,0 2-210,1 0 0,1-1 560,-7 8 78,0 2 37,19-26 268,-1-1-693,3-13-1153,-3-9-321,2-6 225,-3-16 98,3-4 407,5 5 1,1-3-55,2 4 1,2-1 116,1-5 0,4 1-158,12-17 900,-1 18 386,21-3 75,0 18-646,-7 7 1,2 2 121,18 1-350,-5 8 1,5 4-111,-3 5 1,-1 1-425,1-2 0,0 1 266,5 7 1,-3 2-631,-20-3 1,-2 0-2363,7 5 1,-2 1 2953,17 13 0,-22-10 0,-15-9 0</inkml:trace>
  <inkml:trace contextRef="#ctx0" brushRef="#br0" timeOffset="22201">3822 4309 10916,'1'-5'4233,"-1"1"-1832,0 4-1310,21-33-57,-20 42-421,6 2-499,-13 16 1,-6 8-4,-1 9 1,1 1-197,3-11 0,1 0 214,-3 23 1,2 2-557,5-15 1,1 1 439,1-1 0,0 4 0,2-4-52,2 1 1,2 1 60,2 2 1,2 3 0,1 2-980,2 6 1,1 1 0,0-1 933,-2-8 0,-1-1 1,1 4 53,-1 3 1,0 6 0,0-2-1,-3-5-353,-3-11 0,-1-4 0,-1 3 354,1 2 1,-1 3-1,0 2 1,-2-3 11,-1 10 0,-2-2 1,0-2-18,0-10 1,1-1 0,-2 2 26,-3 3 0,0 5 1,-1-2-1,0-5 12,-1 6 0,-1-1-21,0-5 0,0 4 1,-2 2-1,0-2-44,-5 5 0,0-2 0,-1 0-26,1 2 0,-2-1 0,1 0-17,0-3 0,1-2 0,-1 0-559,0 1 0,0-1 0,2-3-1720,1-1 1,1-2 2284,-5 13 1,2-3 0,4-7 0,7-23 0</inkml:trace>
  <inkml:trace contextRef="#ctx0" brushRef="#br0" timeOffset="23084">3382 8073 22269,'-36'-1'-101,"0"0"0,-4 9 0,4 8 64,16 13 0,5 5-792,-7 9 0,1 0 798,6-7 1,1-1-1,3-1 1,3 0-1616,8 15 1,4-2 1627,3 3-543,23 3 1,9-6 651,3-27-156,9-4 0,2-6 155,0-15 207,2-6 1,1-6-164,-20 3 1,-2-3 926,13-6 1,-3-4-922,-16 4 0,-6 0-17,6-14 2991,-16-21-3064,-25 13-33,1 13 0,-3 1-1,-18-10 96,1 15 0,-4 4-115,6 10 0,0 2 6,-5-4 0,-3 2 2,-13 6 1,2 3 5,-3 1 39,0 0 1,1-1 150,9-4-100,-10-8 266,36-10-339,17-11 106,10 3-115,11 5 1,5-1-3,19-9 275,-12 11 0,0 2-286,20-6-3409,-16 14 3386,12 15-139,-13 21 147,-10-3 1,0 4 2,-3 5 1,-1 1-1,14 20 3,-9-10 1,1 2-32,-6-6 1,0 1-37,0-1 0,-1 2-303,-2 0 1,-5-1-1656,-7 9-78,-1-2 2106,-10 6 0,2-31 0,-2 5 0</inkml:trace>
  <inkml:trace contextRef="#ctx0" brushRef="#br0" timeOffset="29108">3944 7608 6173,'-56'-15'995,"-1"-1"0,2 4 0,3 8 493,15 15 1,3 7-1091,-4 1 0,0 4-76,0 4 0,0 2 297,-2 5 0,2 3-457,-2 3 0,2 1-53,0 4 1,0 2-51,10-10 1,1 1 0,1 1-520,-3 10 0,3-1 462,2-3 1,5 0 8,9-5 1,6-2 1840,12 20-1808,0-23 1,4-1 28,6-3 0,5-3 83,13 0 1,3-5-109,-11-7 0,2-3 44,19-1 0,2-5-94,-12-9 1,0-3 71,10-1 0,2-2 28,-5-3 1,-1-4 283,5-10 0,-5-3-237,-15 8 1,-4-4 100,4-17 1,-9-4-112,-17-8-93,-6 17 0,-6 1 2,-20-9 2703,-11 7-2742,-11 13-11,19 16 1,-2 3-6,-22 5-153,15 5 0,0 3 169,6 2 1,0 2-9,-1 0 0,1 1 6,-6 3 0,2 2-48,-16 12 195,24-12 0,1 1-217,-12 13 362,16-7-441,14-7 321,6-8-186,8-4 718,6-7-651,12-8 305,12-9-353,-6 0 1,1-1-9,12-8 11,-11 7 0,-1 1 6,5-1 0,7-4-12,11 0 1,-16 10 22,20-1-45,-13 12 6,12 7-6,-1 9 6,-7 11-6,-7 17 11,-18-10 51,-8 23 11,-24-11-51,-1-15 1,-5 1-436,-15 10 0,-6-2 447,1-6 0,-1-1-9,-2 1 1,-1-4 7,1-4 1,0-4 3,9-7 0,0-3 8,-6 2 0,0-5 39,-1-7 0,3-6 11,-17-18-70,23-8 1,5-7-329,11 1 1,4-1 319,-1-3 0,4-2 14,11-14 0,10-2-18,1 21 0,5 1 1,-2 0 3,5-15 0,1 3 2,9-1 1,1 6 5,-10 18 1,1 3 2,10-8 0,3 0-5,-1 0 0,2 1-4,5-1 1,0 1 0,-13 10 0,-3 3-2876,19-11 2890,-20 13 584,-17 4-607,-22 10 6,-2-1 0,-12 4 463,-11 8-474,-7 7-6,6 3 1,0 1 4,-15 10 4,7 5 0,2 2-457,4 1 450,11-7 0,-4 4 1,4-3 2,-10 16-1,8-9 0,-3 7 0,4-5-4,-4 12 6,2 1 0,4-1-11,13-9 5,7-7 0,2 1-22,6 23-78,4-23 0,3 0 106,4-3 0,4-2 11,12 0 0,5-4 17,-1-6 0,4-6 14,8-7 1,5-4 0,-4-3-839,-5-2 1,-2-3 820,18-4 0,-3-5 59,2-15 2007,-8-7-2013,-21 13 0,-1-3 112,8-26-67,-14-3-67,-10 10 36,-17 6 1,-3 3-38,-2 1-27,-19-17-6,-13 33-16,-5 11-937,11 6 0,-3 3 936,3 5 1,0 4-70,0 2 0,1 2 41,0 5 1,2-1 11,-7 9-23,3 4 1668,31-19-1702,-1 3 278,8-10-261,0 0 3254,8-8-3124,5-6 652,11-9-681,6-12-16,6-8 5,0-4 0,0 3-34,-9 14 1,0 3 5,6-5 0,-4 8 0,2 2 0,32-2-3153,-9 4 3158,-17 5 1,1 3-3,-3 1 0,0 2-111,1 1 0,1 0 108,-1-1 0,2 2-1141,8 4 0,-2 4 1130,3 9-14,7 18 30,-42 11 12,-30 12 799,0-24 0,-5 0-811,-7 2 1,-5 1-6,3-8 0,-4 0 0,2-1-240,-2 1 1,-2-1 246,1-4 1,-3 0 0,1-4-6,-5-1 1,0-3-20,-12 2 1,-3-2-96,2-4 0,0-4-706,6-4 1,3-4-951,12-3 1,4-4 1767,-18-15 0,41 15 0,4 1 0</inkml:trace>
  <inkml:trace contextRef="#ctx0" brushRef="#br0" timeOffset="29857">3850 7384 9689,'-3'-37'2129,"0"0"0,-4 0-933,-8-8 0,-11 5-543,-20 29 0,-8 12-142,0-3 0,-4 6-1539,3 6 1,-2 6 0,3 2 1323,-1 4 1,1 6-93,12-2 1,-4 6 0,0 2 0,3-1-2,-1 4 1,3 1-1,-3 7-441,8-5 1,-3 6 0,-2 4-1,1 1 1,2 0 0,4-4 260,-1 7 0,5-3 0,2 1 0,0 4-7,1-1 1,-1 4 0,2 1 0,4-1 0,6-3-48,7-5 1,5-3-1,4 0 1,3-1-22,4 13 1,6 0-1,5-2-13,4-4 0,6-1 0,4-4-48,4-4 0,5-4 0,3-3-34,4-5 0,4-4 1,2-5 135,4-5 1,3-4-1,1-5 33,-13-5 1,2-4 0,1-2 0,-1-3-251,4-3 1,0-2-1,0-2 1,-1-3 318,2-2 1,-2-3-1,1-3 1,-1-3 59,-4-2 0,0-4 1,0-3-1,-2 1 0,-4 2-98,-3 1 0,-2 2 0,-2-1 1,0-4 30,0-2 1,1-5 0,-1-1-1,-2 0 1,-4 1 2,1-8 1,-5 1 0,-1-4-32,-2 5 0,0-3 0,-2-2 0,-2 0 60,-2 1 0,-2-1 0,-3-1 0,-2-1-104,-4-7 1,-2-4 0,-3 2 0,-2 4-10,1 2 1,-1 4 0,-9 0-10,-7 0 0,-7-3 1,-4 4-1,0 10-14,-4 8 1,-8 7-26,-8 5 0,-12 1 1,-1 3-1,6 5 347,-6 7 0,-1 6-455,4 2 0,-9 1 1,0 3-1,5 2-786,2 4 0,5 4 0,-2 1 939,3 1 0,-4 2 0,2 0 0,6-2 0,-12 4 0,7 0 0,9 0 0,1-1 0</inkml:trace>
  <inkml:trace contextRef="#ctx0" brushRef="#br0" timeOffset="30724">3235 6954 11860,'-2'-7'6152,"1"1"-5277,2-28 0,1-5 49,2 10-667,-1-14 1,2 5 39,4 24-190,1 10 289,16 39-369,-1 6 62,-5-4 0,0 2-20,-2-3 1,0 0 3,2-1 0,1-2-80,15 17 177,-3-23 0,4-5-28,-6-11 0,1-3 14,15 4 1,3-6-1472,3-12 1,-3-6 1464,-14 5 1,-1-3 64,2-10 0,3-7 0,-5 1 108,-5-4 0,-2-1-116,5-4 0,-2 1 129,0-9-103,-27 30-38,-4 8 19,-4 3-332,-6 4 3455,-7 8-3383,-9 7 49,-8 11 14,-5 5 28,-4 5 47,-2 2-15,20-19 0,-1-2 45,-2 1 1,-1-2-62,-21 9-64,16-12 1,-3-2-22,-4-3 0,-2-1-8,-13-3 1,-1-3-1715,8-3 1,4-5 1683,3 0 0,6-5-99,3-17-209,14 3 258,4-3 0,2-4-48,-6-18 85,6 14 1,1 0-19,0-9-2204,3 9 2239,3 16-47,2 5 72,4 11 1825,6 6-11623,23 17 7783,-9-7 0,8 7 1,-22-15-1</inkml:trace>
  <inkml:trace contextRef="#ctx0" brushRef="#br0" timeOffset="38291">15848 2100 8046,'-2'-6'8710,"1"1"-7752,1 5-56,11-59 11,-5 39-56,7-42-264,-10 55-425,-3 5 23,0 2-180,-1 5 17,-2 3-17,-1 8 17,2 7-17,0-6 17,1 11 17,4 0-11,0 4-12,0 0-11,-1-6 45,-2 13-33,-3-4-12,2 9-5,-7 11 10,4-14-5,1-5 1,0-1 5,1 7 0,2 5 110,0 0 3,0-5-1762,1-5 1,-1 0 1737,1 7-128,-1-11 0,1-1 118,-1 11 6,-1 11-9,0 0-93,-1-2 34,1-11-123,-3 18-1,-1-18 46,1-6 0,0-1-58,-2 4 11,-2 14-8,4-28 11,-2 27-15,3-24 117,1 5 0,0 2 3,0 10-12,1-10 1,0 2-1,0-3 1,0-2 3315,0 23-3310,0-11 0,-1 1-165,1-10 0,1 0 174,-2 17 0,1 3-468,1-6 1,-1-1 450,1-10 0,0 2 8,2 22 0,1 2-8,1-18 0,0 1 6,0-2 0,1 3 1,1-2 4,2 11 0,0 0-9,1 1 1,0-1-1,-3-12 1,1 1 9,-1 0 0,0 4 0,-1-5-4,-1-7 1,-1 1 4,1 16 1,1 8 0,-1-4 5,-2-4 1,0-1-8,0-2 0,0 3 0,-1-1-14,0-8 1,-1-1 0,1-1-540,-1 8 0,0 1 541,0-10 1,0 1 0,0 1 9,0 3 0,0 1 0,0 0-6,0 1 1,0 1-1,0 1-422,0 7 0,0 2 0,0-2 430,0-9 0,0-1 0,0-2-1,0 9 0,0 1-202,0 0 1,-1 4 0,1-6 195,-1-9 0,1 0 7,-2 9 0,1 7 0,-1-2 9,0-8 1,-1-2-1,0 1-4,0 2 1,0 1 0,0 1-7,-1 7 1,0 1 0,0-2-15,0-8 0,0-2 0,0 1 2,0 0 0,1 1 0,-1-1-179,0 1 0,1 0 1,-1 0 176,0-1 0,1 1 0,-1-1 0,1 1 0,-1 0 0,0-1 9,0 1 0,0 1 1,1-3 7,-2 9 0,0 3 5,0-4 0,0 5 1,0-4-7,1-16 1,0-2 0,0 3-8,-2 16 1,0 3-1,1-1-43,0-11 1,1-2-1,0-1 43,0 1 1,0 0-1,1-1-7,0 1 0,0-1 0,0 1 0,1-2 0,-1 1 0,1-1-1,0 0 1,0 0 0,0-1 7,0 0 1,1 0-1,-1-1-2,0 1 1,0-1 0,0 0-14,0 0 0,1 1 1,-1-3 123,0 9 1,0 0-115,1-2 0,0 3 0,0-3-2,0 3 1,-1 1-5,1-3 0,0 2 1,-1-1-11,1 11 1,-1-1 2,1 0 1,0-2 8,0-12 0,1 0 9,0-3 1,0 3-1,0 0 15,0 2 1,0 0-1,0-2-24,0-4 0,0-1 0,0 0 2,0 1 0,0 1 0,0-5-5,0 0 0,0-5 719,0 21-719,1 1 0,-1 2 0,1-18 1,0-2 2,0 8 0,1 2 401,0 5 0,0-1-390,-1-17 1,1 1-12,0 14 0,0 1 11,0-12 0,0-1 0,0-2 0,0-1 439,0 0 0,-1-1-453,0-1 0,0-1-8,0 19 25,0-16 0,-1 0-8,-1 13-1,0-16 1,0 3 2,-1 1 1,0-2 2,0 17-6,1-19 1,0-2 1123,1 2-1123,0 6-2771,1-8 2777,-1-1 465,1 6-472,-1-8 230,0 8-218,0 4-11,0-15-1,0 7 3387,0-15-3386,0 6 5,0 0-5,1 1-12,0 1 17,-1-1-5,0-6-12,0 0 6,0-10 6,0 2-57,0-8-313,0-3-1787,5-8 2151,6-15 0,-5 11 0,4-8 0</inkml:trace>
  <inkml:trace contextRef="#ctx0" brushRef="#br0" timeOffset="40216">15808 1882 812,'-8'4'408,"1"0"1850,7-4-981,0 0-45,6 7-621,3-5 510,7 6-516,5-9 1717,5-1-1382,19-4-615,-11 2 174,11-1 0,4-1-317,-15 3 0,0 0-1727,24-3 0,1 0 1612,-20 2 0,-2 1-11,3-1 0,1 1-1025,21-2 0,0 1 1019,-21 1 1,2 0-366,10-1 0,6 1 1,-3-1 381,5 1 0,0 0-118,-9 1 1,2 1-1,3-1 164,-6 1 1,2-1-1,1 1 1,-2 0 241,12-1 1,-2 1-1,-1 0-281,0 0 1,-1 1 0,-1-1 54,1 0 0,-1 0 0,-1 1 1,-7-1 1,-2 1 0,5-1-31,-7 1 1,5-1 0,1 1 0,1-1 0,-2 0-28,7 1 0,-1-1 0,0 0 0,2 0-15,-3 0 0,3 0 1,0 0-1,-2 0 1,-3 0-11,-4-1 0,-4 1 0,0 0 0,2 0 6,11 0 1,3 0-1,0 0 1,-2 0-23,-9 0 1,-2 0 0,1 1 0,5-1 13,-5 1 1,5-1 0,2 1 0,0 0-1,-2-1 1,-4 1-26,7 0 0,-4-1 0,0 1 0,4 0 3,-8 0 0,3 0 1,2 0-1,-1-1 0,-1 1 1,-3 0-9,5 0 1,-4 0-1,0 0 1,3 0 32,-2 0 1,2 0 0,1-1 0,1 1-1,-1-1 51,0 1 1,-1 0 0,1-1 0,0 1 0,-1-1-206,1 1 1,-1-1 0,0 0 0,1 1-1,2-1 184,-3 0 0,2 0 0,2 1 1,-1-1-1,-1 0 0,-1 0 7,5 1 0,-1-1 0,-1 0 0,-1 1 0,1-1-6,-2 0 1,0 0-1,-1 1 1,0-1-1,0 1 9,-1-1 0,-1 1 0,0-1 0,0 1 1,-2 0 17,4-1 0,-3 1 0,2 0 0,3-1-66,-3 1 1,2 0 0,3 0 0,1 0 0,-1 0 0,-2 0-147,3-1 0,-1 1 1,-1 0-1,1 0 1,1 0 86,-4 0 1,3 0 0,0 0-1,-1 0 1,-2 0 0,-4 0 91,5 0 1,-5 0 0,0 0-1,1 0-91,-3 0 1,2 0 0,0 0 0,-1 0-1,-2 0-7,2 0 1,-3 0-1,1 1 1,4-1 4,6 1 0,4-1 1,2 0-1,-2 1 1,-4-1-13,-6 1 1,-4-1 0,0 1-1,5-1 67,-3 1 0,3 0 0,2-1 1,1 1-1,-2-1 0,-3 1-15,8-1 1,-4 0-1,0 1 1,2-1 24,-5 0 1,1 1 0,1-1 0,1 0-1,0 0-11,3 1 0,2-1 1,-1 0-1,-2 0 1,-5 1 28,4-1 0,-5 0 0,2 1-12,0-1 0,2 1 0,0 0 0,-2 0-22,7 1 1,-1 0 0,0 0-8,2 0 0,0 1 0,0-1-106,-4 0 1,0 0-1,0 1 48,-10-1 0,1 0 1,-1 0-1,-3 0 341,0 0 1,-3 0 0,2 0-282,2-1 1,2 1 0,1 0 0,-2-1 377,5 1 1,-3-1 0,1 1-255,-2-1 1,1 0 0,-1-1 40,-1 2 1,0-1-1,-1 0 6,0-1 0,-2 1 0,-1 0 95,7 0 0,-1 0 1,8 0 0,-1 0 270,-2 0 1,-1 1-428,1-1 0,0 1-175,-6-1 0,1 1 543,2 0 1,-3 0-577,-15-1 0,1 0 38,25 1 0,0 1 117,-26-2 0,0 0 8,17 0 1,-2 0 191,0 0-80,5 0 1,5-1-47,-8 0 0,1 0-41,9 1 1,-1-1-15,-12 0 1,-3 0-32,-7 0 1,-3 0-182,16 0 78,-17 0 0,0 0-94,8 0 42,15 0-45,-33 0 1651,17 0-1550,-15 0 1433,0 0-532,20 0-56,-24 0 767,24 1-799,-24 0 460,5 1-553,-11-1-511,0 2-180,-8-2 0,8 2 0,2 0-46,-1-2-75,8 1 52,3-2 135,3 1-16,7-1 70,-8 1-120,-4-1 0,-8 0 0,-2 0 0,-9 0 0,-1-1 0,-4 1 0,0-2 0,3 0 0,4-2 0,5-2 0,1 2 0,-4 1 0,-4 2 0,-5 1 0,0 0 0,1 0 0,4 0 0,8 1 0,11 1 0,11 2 0,-3 1 0,15 2 0,-30-5 0,6 2 0</inkml:trace>
  <inkml:trace contextRef="#ctx0" brushRef="#br0" timeOffset="43059">30282 1879 5440,'-6'-9'5164,"2"2"-3654,4 7 282,0 0-621,-9-10-829,8 7 173,2-9 95,48 6-866,-15 4 1,4 1 308,4-2 1,3 1 13,16 1 0,2 1-17,-6 2 1,3 0-516,-14 0 0,4 0 1,1 1-1,-1 0 480,9 2 0,-1 0 0,1 0-8,-6 0 0,2 0 0,-1 0 0,-4 0-246,-3 1 0,-3-2 1,3 2 329,3-1 1,4 1-1,0-1 1,-4 0 29,-3 0 0,-3-1 0,2 0-2,17 2 0,3 1 0,-7-2 60,-6 0 1,-4-1 14,5 1 0,-6-1 216,-8-1 397,14 1 1745,-41-4-1485,-4 0 1978,-7 1-2357,-2-1 254,-3 1-2377,0 0-1785,-1 0 3287,-1 1 0,3 0 0,0 0 0</inkml:trace>
  <inkml:trace contextRef="#ctx0" brushRef="#br0" timeOffset="45042">15540 13403 10102,'13'6'1871,"7"-2"-1507,17-4-22,9 0 95,8-2-135,-23-1 1,1 1-352,6-2 1,1-1 498,5 0 1,4-1-101,7 0 1,3 0-223,-15 2 1,1 0 0,1 0-517,4-1 1,2 1 0,1 0 422,2 0 1,1 0-1,1-1-612,3 1 0,1 0 0,-3 1 588,-10-1 0,-1 1 0,1 0 7,9-1 1,3 0 0,0-1-391,-12 2 0,0 0 1,1-1-1,1 1 396,1-1 0,0 0 0,1 1 0,1-1 6,8 0 1,1-1 0,1 1 0,-2 0 15,-7 0 0,-1 0 0,-1 0 1,1 1 9,3-1 0,0 0 0,0 0 0,1 0-6,2-1 0,0 1 1,1 0-1,0-1-11,2 1 0,0 0 1,2-1-1,2 0-3,-12 2 0,2-1 1,1 0-1,0 0 1,-1 0-1,-4 1-19,8-1 0,-4 0 0,-1 1 0,5-1-2,-7 0 1,3 1 0,2-1 0,0 1 0,-2-1 0,-4 1 9,7 0 0,-5 0 0,0 0 1,3 1-9,-2-1 1,2 0 0,1 0 0,1 0 0,-2 1-206,0-1 1,-1 0-1,1 1 1,-1-1-1,0 0 215,0 1 0,0 0 0,-1-1 0,0 1 0,1-1 0,-2 1 0,-1 0 0,0-1 0,2 1 0,3 0 7,-5-1 0,3 1 1,2-1-1,1 1 1,0 0-1,-2-1 0,-2 1-148,8-1 0,-2 1 0,-1-1 0,0 0 1,4 1 133,-8-1 1,2 1 0,2 0 0,0-1 0,0 1-1,-3 0 1,-2 0-73,6-1 1,-3 1-1,-1-1 1,-1 1-1,1 0 75,1 0 1,-1 0-1,1 0 1,-1 0 0,1 0-56,-1 0 1,0 0 0,-1 0 0,1 0 0,-1 0 46,0 1 1,-1-1 0,0 1 0,0-1-1,-1 1-36,0 0 1,-1 0 0,0-1 0,0 1 0,-1 0 24,12 0 0,-1 0 1,-1 0-1,1 0 38,-2 0 0,-1 0 0,0 0 0,0 0-28,-2 1 0,0-1 0,0 1 0,1 0 4,-4 0 0,2-1 0,1 1 0,-2 0 0,-4 0-11,13 0 1,-5-1-1,3 2-1,-12-1 1,2 0 0,2 1 0,-2-1 0,-4 1 271,9 0 0,-3 0 0,3 1-272,-8-1 1,4 1 0,1 0-1,0 0 1,-5 0 187,11 0 0,-4 0 1,3 0-191,-2 1 0,5 0 0,-2-1 1,-4 1-2,-5-1 1,-3 1 0,1-1 3,11 1 1,3-1-1,0 1-2,-3-1 1,0 0 0,0 0-1,0 0 1,-1-1 0,0 1 284,-1-1 1,-1 0 0,4 0-279,-12-1 0,4 0 1,1 1-1,-1-1 0,-2 0-5,0 0 0,-2 0 0,0 1 0,3-1 214,0 0 0,3 0 1,0 0-1,-1 0 0,-3 0-214,14 0 1,-4 0 0,0 0-210,1 0 1,1-1 0,-1 1 212,0-1 0,1 1 1,-1-1 3,-1 1 0,1-1 0,-1 1 7,-1-1 0,0 0 1,0 0-3,-2 0 1,0 0 0,0 0-3,-1-1 1,-1 0 0,1 0-1,-1 0 1,-1 0 0,1-1-6,-1 0 0,0 1 0,0-1-8,-1 0 1,0 0 0,-1 0 5,0 0 0,1 1 0,-4-1-396,10 1 1,1-1 402,-12 2 0,5 0 0,0 0 1,-7 0-14,0 0 1,1 0-47,-4 0 1,7 1 0,0-1-1,-6 1 52,4 1 1,-3 1-4,12-1 0,1 2-2,-3 0 0,-3 1 205,-13-1 0,0 1-205,17 1 0,-1-1-360,-19-1 1,0 0 364,17 1 0,-1 0 6,-13-1 0,0-1 884,5 1 1,-2 0-896,15 0 8,-20 0 0,-2-1 14,10 2 6,10 1-12,-1 0-22,-13-1-541,-5 1 0,-1-2 552,0 1 312,26 2-295,-8-3 17,-7-1 2,-6-1 1,-1 0 2243,5 0-2235,-7-1 0,-3 0-17,-4 0 23,26-1-1,-23 1 1,6-1 5,-1 1-39,-15 0 3404,3 0-3393,-13 0 34,2 0-39,-2 0 0,-4 0-1,-2 0 23,-4 0 17,-2 0 39,1 0 6,3 0-34,10 0-34,6 0-22,2 1-11,-1-1 5,-7 1 90,-3-1-78,-4 1-12,-2-1-11,-4-1-11,2 1-50,3-4-432,-1 1-8351,4-4 8833,-5 0 0,-2 1 0,-3 2 0</inkml:trace>
  <inkml:trace contextRef="#ctx0" brushRef="#br0" timeOffset="46917">32145 1855 8343,'0'-4'5630,"0"0"-2410,0 4-3024,-20-17-224,15 13-56,-16-13 219,20 23-23,-1 7-56,0 3 16,0 6 158,0 15 11,2 11-146,-1 0 90,1 11-17,1-15-6,2 17-419,-1-26 0,2 1 386,1 4 0,0 1-28,2 6 0,-1 1-59,0-9 0,-1 2 39,1 11 0,0 3-570,-3 5 1,0 2 531,-1-20 0,0 1 0,0 1-402,-2 7 0,0 1 1,-2-1 404,1-6 1,-2-2 0,0-2-5,-1 9 0,-1 2 29,0 0 0,-2 5 0,2-7-35,0-9 1,1 2 28,0 0 1,0 8 0,-1 1 0,2-5 20,-1 13 1,2-1-39,-1-2 1,1 3 0,0 0-14,0-9 1,0 0-1,1-1-416,-1 3 1,1-1 0,-1 1 417,0 0 0,-1 1 1,0 0-3,0 0 1,0-1-1,-1 1 4,0 0 0,-1 0 1,1 1-14,-1-1 0,0 0 0,0 0-4,0 1 1,-1 1-1,1-3-11,1-9 1,0-3-1,0 2 11,-1 8 1,0 1-1,1 0-2,0 2 1,2 0 0,-1 0-277,1 2 1,-1 1-1,2 1 263,1-10 0,0 2 0,1-1 0,0-1 8,2 7 0,1-2 0,0-3-7,2 10 1,1 1 28,1-3 0,2 4 1,-1-7-175,-1-10 0,0 0 148,1 3 0,1 7 0,1 0 1,-2-4 3,-1-7-1,0-4 1,-1 3-3,1 2 1,1 3 0,-1 0 0,0-1 12,-1 5 1,0-1 0,0-2-12,0 10 0,0 1 21,0-2 1,0 3-1,0-3-31,-1-15 1,-1-2-1,1 2-8,2 18 1,1 3-1,0-1-4,-2-11 1,0-1 0,0 0 7,0 0 0,1 0 0,-1 2 15,0-6 0,-1 1 1,1 1-1,-1-2-4,1 8 0,0-1 1,0 2-8,0-8 0,-1 2 0,1-1 1,-2-4-3,3 18 1,0-5-3,-2-2 0,1 0 9,-2-10 1,0 3-1,0-2-6,1 15 0,-1 2 6,1-6 0,-1 5 1,0-1-3,0 0 1,-1-1-1,0 0-5,1 2 0,1-1 0,-1-1-258,-1-8 1,0-2 0,1-2 257,-1-3 0,1-2 0,0-2 3,1 9 1,-1-2 106,1 3 0,-1 3-103,-1-11 0,0 2 1,0 0 1,0-2 0,-1 0 0,-1 1-321,0 7 1,0 2 0,0-4 306,0 3 0,-1-1 1,-1-5 0,0 2 1,0-3 262,-1 0 0,0 0-261,0 1 0,0 3 0,0-4 738,-1 3 0,1-1-747,0 6 1,0 0 8,1-2 0,0-2 0,0-7 0,0 1-6,0 17 1,1 2 120,-1-14 0,0-2-118,0-11 1,1 1-1,-2 15 0,-1 0 1142,-1-17 1,-1 1-1140,-2 15 0,-1 1 3,-1-12 0,-1-2-3,-7 22 8,4-20 1,-1 0 19,-5 13-1198,4-7 1,0-1 1169,-2 5-6,6-15 1,0-1 408,-4 9-403,-3 10-12,1-2 18,0-5 22,1-3 636,-1-6-658,0-4 385,2-6-385,1-3 3377,3-4-3383,1-1 33,1-2-50,2-3 34,-1 6 11,1-6-12,-1 5 7,1-7-1,2-5 12,0-2-12,2-2-11,1-2 23,1 0-6,-2 1 39,1 1-22,-4 3-34,2 0 62,-5 5-23,2-3-22,-5 3 0,3-3 34,0-2 0,3-1 10,2-2 52,2-3 32,-1 2-10,-2-2-84,-6 0-34,-15-2-48,-8-3 0,-7-1-95,-5-1 1,-7 0-1239,9 1 1,-6-1 0,-1 0 0,3 2 1352,-2-1 0,3 1 0,0 1 0,-21-4 0,8 3 0,10 2 0</inkml:trace>
  <inkml:trace contextRef="#ctx0" brushRef="#br0" timeOffset="49866">15851 3289 8937,'-6'-2'1832,"2"0"-511,4 2 1850,0 0-2633,-3 3-96,0 1-179,-5 4 23,-1 0-101,1-1-90,0-2 123,3-3 18,2 0 122,-1 0-140,-1 0 34,-4 1-207,3-1-11,-2 1-51,5-1 11,0 0 1,2-1 5,0 2 5,0 0-5,0 1-16,1 1 10,0-2 17,0 3 6,3-1 5,3 2 46,5 1-24,0-1 91,19 2-57,1-3-39,9 1 6,-3-4 1,0 0-354,6-1 342,12 1 0,5-1-460,-21-2 0,1 0 445,21 1 1,2 0-580,-6-1 0,0 0 574,3-1 0,1-1 8,-18 1 0,1 1 1,-2-2-4,8 0 1,2 0 11,1-1 1,4-1 0,-2 1-774,7 0 1,2-1 759,-19 2 0,5-1 0,-1 0 0,-3 1-3,-3 0 0,-2 0 0,3 0 14,5 0 1,5-1-1,-1 1 1,-5 0-16,6-1 0,2 1 5,-8 0 0,7 0 0,3-1 0,-2 1 0,-7 0 0,12 0 1,1 0-4,-11 0 1,9 0 0,3 1 0,-1-1 0,-7 1-653,7-1 0,-4 1 1,3-1 642,-11 1 1,3 0 0,1-1 0,1 1 0,-1 0-2,0 0 1,0 0 0,0 0 0,-2 0 0,-2 0-230,11 0 1,-4-1-1,4 1 223,-1 0 0,4 0 0,-1 0 0,-4 0 9,-4 0 1,-4 0-1,5 0-179,-1 0 0,7 1 1,2-1-1,-1 1 1,-3 0 170,1-1 1,-3 1-1,0-1 1,1 1 2,-7-1 0,2 1 1,1 0-1,-3 0 1,-4 0-2,8 0 0,-5 0 0,0 0 8,2 1 0,1-1 1,0 1-1,2 0 0,2 0 0,1 0 1,-5 0 1,3 0 0,0 0 0,0 0 35,-2 1 1,1-1 0,0 0 0,-1 1-42,1-1 0,-1 1 0,1-1 0,-1 1-9,-1-1 1,0 1-1,0 0 1,0-1 3,0 1 1,-1-1 0,0 1 0,0-1 6,0 1 1,0 0 0,0 0 0,-1 0 2,1-1 1,1 0 0,-2 0 0,-1 0-2,4 1 0,-2-1 0,3 0 10,4 0 0,4 0 0,0 0 0,-4 0-12,1 0 1,-3 0-1,4-1-1,-12 1 0,3-1 0,2 1 0,-1-1 0,-2 1 1,5-1 1,-2 1 0,-1-1 0,0 1 64,1-1 0,0 1 0,1-1 0,-1 1-69,0-1 1,0 1 0,1-1-1,-1 1 0,0 0 1,0-1 0,1 1 0,-1 0-1,-1 0 1,0 0 0,0 0-1,0-1-3,0 2 1,0-1 0,-1 0 0,1 0 83,-2 0 0,0 0 0,1 0 1,1 0-90,-3 0 1,2 0 0,1 0 0,-2 0-1,-3 0-7,11 0 1,-3-1 0,3 1 9,0 0 0,4-1 0,0 1 0,-5-1 153,-2 0 0,-4 0 0,3 0-153,-4 1 0,2-1 0,1 0 0,-3 0 2,4 0 0,-3 0 0,4 0 3,2 0 1,4 1 0,0-1-1,-4 1-49,-1-1 0,-3 1 0,3 0 44,1 0 0,4 0 0,1 0 0,-4 1 1,-9-1 0,-3 0 1,0 0-1,-1 0 147,16 1 1,-1 1 0,0-1-155,-2 0 0,-1 1 1,-1-1 5,0 1 0,-1-1 0,-1 1 9,-2-1 0,1 1 1,-2 0-20,0-1 1,-1-1 0,-1 1-62,0 0 0,-1-1 0,-1 1 71,7-1 0,2 0 0,-4 0 0,5 0 0,-7 0 2,-9-1 1,1 1-1,0 0 1,6 0 0,2 0 0,-4-1-9,-1 1 1,-1 0 0,0 0-3,8 0 1,2 0-1,-3 0 11,10 0 0,-4 1 11,-6 0 0,-5 0 887,10 0-901,-3 1 0,3 0 8,-19-1 1,1 0 647,16 1 0,2 0-654,-11-1 1,-1-1-14,1 1 0,0 0 415,1 0 1,0 0-402,1-1 0,1 1 8,-1 0 0,0 0-6,0-1 1,-1 1 0,0 0 0,-1 0-4,-4-1 1,0 0-747,-4 1 1,-1-1 748,-3 0 1,-2 0 11,27 1 73,-2 0-84,-2 1 0,2 1-6,2 0 22,0 2-16,1 0-1,-4 1 6,-3-1-16,-6 0 16,-3-3 367,-4 0-367,1-3 545,2 1-556,5-1 11,6 0 2964,6 1-2978,-29-1 1,0 1-38,29 2 157,-5 0-117,-10 0 0,-13 0-11,-10-1 22,-10-1 11,-4-1-22,0 0 379,2 0-379,5 0 6,-3 0 10,20 0-16,-16-1 0,13 0 12,-6-1-18,-4 0 12,6 0-1,-9 0 1,-5 1 5,-2 0 0,0 0-5,4-2-1,9 0 7,9-2-7,8-2-5,4 2 0,-1-1 6,-8 4-1,-9 0 68,-12 2-39,-8 0 33,-4 0-3764,-2 0 3697,2-1 0,-2 1 0,3-1 0</inkml:trace>
  <inkml:trace contextRef="#ctx0" brushRef="#br0" timeOffset="51875">15948 5440 1806,'-11'4'2475,"3"-1"370,8-3-605,0 0-1903,61 3-102,-25 0 214,3-1 0,1 1-287,9 0-22,-2 0-1293,-6-1 0,1 1 1198,18 0 28,-2-1 0,1 0 193,-20 0 1,0 0-155,8 0 0,3 0 470,0-1 1,2 1-118,-7 0 0,1-1 0,2 0-891,3 0 0,2 1 0,3-1 445,-4 1 1,2 0 0,1-1 0,-4 1-9,0-1 0,-3 1 0,4-1-362,7 1 1,6 0 0,0-1 0,-8 1 357,-11-1 1,-6 0-1,7 0 5,9-1 0,8 1 1,4 0-1,-2 0 1,-5 0-13,-9-1 0,-4 0 0,-1 1 0,5-1 13,3 0 0,4 0 1,1 0-1,1 0 1,0 0 45,2 0 0,1 0 1,0 0-1,-2-1 1,-3 1-24,-3 0 0,-3 0 1,-2-1-1,3 1 6,7 0 0,1-1 0,1 1 0,0-1 58,-11 1 1,0-1 0,1 0 0,-2 0 0,-3 1-51,7-1 1,-3 0-1,8 1-137,-12-1 0,6 0 0,5 0 0,1 0 0,0 0 0,-2 0 0,-6 1 117,13-1 1,-6 0 0,0 1 0,5-1-76,-6 0 1,5 1 0,1-1 0,1 0 0,-3 0 0,-4 1 52,6-1 1,-4 0-1,-1 1 1,3-1-12,-3 0 0,4 1 0,0-1 0,-1 1 0,-2-1 19,-8 1 1,-2-1 0,0 0 0,1 1 0,4-1-4,-2 1 1,4-1 0,2 1-1,1-1 1,1 1 0,-2-1 0,-2 1-11,2-1 1,-1 0 0,0 1 0,-1-1 0,1 0 0,1 1-4,-3-1 1,2 1 0,0-1 0,1 1 0,-1-1 0,-1 1-1,-2-1 2,1 1 1,-1-1 0,-2 1 0,0-1 0,0 1 0,0-1-4,1 1 0,0-1 0,0 1 0,0-1 0,-2 1 1,-1-1 2,11 1 1,-2-1 0,-1 1 0,5-1 3,-8 1 1,4-1-1,2 1 1,-1-1-1,-1 1 1,-4-1 0,8 1 0,-5-1 0,0 1 0,4 0 3,-8-1 0,4 1 1,2-1-1,0 1 0,-1-1 1,-3 1-8,1-1 0,-2 1 1,-1-1-1,0 1 0,0-1 14,0 1 1,-1 0 0,1-1 0,-1 1-1,0-1-14,0 1 1,-1 0-1,0-1 1,0 1-1,0-1 0,0 1 0,-1 0 1,0 0-1,0-1 1,0 1 3,11 0 0,0-1 0,-1 1 0,1 0-5,-2 0 1,0-1 0,0 1 0,-1 0 2,-1 0 1,-1 0 0,0-1 0,0 1 9,-1 0 0,1-1 1,-2 1-1,-2 0-8,3-1 1,-2 1 0,2-1-7,3 0 0,3 0 1,0 0-1,-8 0 296,5 0 0,1 0-295,-13 0 0,8 0 0,1-1 0,-2 1 1,-7-1 2,7 0 1,0 0-1,2 0 1,8 0 0,0-1-1,-9 1 3,-4 0 1,0 0-1,1 0 1,9 0-1,0 0 1,-9 0-4,-3 0 1,-1 1 6,1-1 1,8 1 0,1-1-1,-7 1-9,11-1 0,-2 0-7,-3 0 0,4 1 1,-5-1-3,-4 1 1,0 0 14,-4-1 0,2 1 1,-3 0-2,4 0 0,-1-1-8,-2 1 0,2-1 0,-1 0 8,10 0 1,-1 0 2,2 0 1,-3 1-18,-14-1 0,1 0-4,-2 1 1,2-1 0,-3 1 519,2-1 0,0 0-503,-2 1 0,2-1 1,-2 1 6,8 0 0,-1-1-6,1 1 1,-2 0-4,-11 1 1,0-1 825,17 0 1,1 0-827,-15 1 1,-2-1 954,9 1 1,1-1-950,9 1 0,0 0 0,-17 1 0,1-1-8,18 0 0,-1 1-3,-22 0 0,-1 0 3,5 1 0,0-1 2,-6 1 1,-1 0 1180,30 1-1186,-7 1 12,-25-2 820,-7 1-820,-2 0-7,1 0 1,0 0 955,3 0-961,0-1-6,13 3 18,-8-1-3399,8 3 3387,-11-4 11,3 1-11,2-1 0,-4-1 0,9 1 0,-15 0-5,5 1 5,-15-3 3420,-3 1-3392,-7-2 11,1 1 6,0-1-34,6-2 11,7-1-22,7-1 12,8-2-12,2 1 5,-3-1 12,-6 3 11,-11 0 22,-6 2-27,-6 0 520,-2 1-565,3 0-12,3-2-28,12 0 51,-4 0 0,6 0-67,0 2-40,-6-1-212,4 1-1071,-11 0 1401,-3 2 0,-3-2 0,-1 2 0</inkml:trace>
  <inkml:trace contextRef="#ctx0" brushRef="#br0" timeOffset="53725">15990 6869 7576,'-6'1'689,"1"-1"538,5 0-824,31 1-224,-16 0 365,37 1-3052,-19-2 2861,-1 0 393,9 0-30,-4 0-396,3 0 49,1-1 1,1 0-225,10 0-1170,1-1 0,6-1 1140,2-1 0,2 1-80,-17 0 1,0 0-1,0 1-153,0-1 1,0 0 0,0 1 133,2-1 1,0 0 0,-1 1 8,14-2 1,3 1 167,-16 0 1,3 0 0,2 0 0,-2-1-174,10 1 1,-2 0 0,0-1-8,-1 1 0,-1-1 0,0 1 26,-1 0 0,-2 0 1,2 0 21,4 0 1,1 0 0,1 0-40,-14 1 1,-1-1-1,3 1 1,1 0-2,3 0 0,3 0 1,1 1-1,-2-1 0,-4 0 1,4 1 1,-4-1-1,3 1 11,0 0 1,2 1 0,3-1 0,1 1-303,-2-1 0,2 1 0,1 0 1,-2 0-1,-4 0 283,-5 0 0,-4 0 0,0 0 0,4 1-2,2-1 0,6 0 0,2 0 0,-1 0 1,-5 0-1,-8 0 581,12 1 1,-2-1-582,-5 0 0,9 0 1,3 1-1,-2-1 1,-9 0 7,-4 0 1,-5 0-1,5 0 7,5 0 0,9 0 0,3-1 0,-4 1 0,-9 0-124,9 0 1,-2-1 122,-11 1 1,4-1 0,2 0 0,0 0-101,2 0 0,0 0 1,1 0-1,1 0 96,1-1 1,0 1-1,1-1 1,1 0-8,-6 1 1,1-1 0,1 1-1,-2-1 1,-1 1 3,4-1 1,-2 0 0,-1 0 0,0 0-1,0 0 1,1 0-1,-1 0 1,-1-1 1,1 1 0,1 0 0,-2-1 0,-2 1-5,5-1 1,-3 1 0,2 0 9,-8-1 1,2 1 0,0 0 0,1 0 13,0-1 1,0 1 0,1 0-1,0 0 84,2-1 0,0 1 0,0 0 0,0-1-89,-3 1 0,-1 0 0,0 0 0,2 0 54,7-1 1,1 0 0,0 1-1,-4-1-24,1 1 1,-3-1-1,3 1-140,2-1 0,6 1 1,-1-1-1,-6 1 92,-4 0 0,-4 0 0,3 0 5,3 0 0,4 0 1,0 0-1,-8 1-14,7-1 1,0 0 6,-13 1 1,7-1 0,3 0 0,-2 0-1,-5 1 7,3-1 1,-5 0 0,3 0-4,2 1 1,4-1-1,0 0 1,-2 0 157,5 0 0,-2 0 0,0 0-159,2 0 1,-1 0 0,-3 0-6,-11 1 0,-2-1 1,4 1 7,1-1 0,5 1 0,0 0 0,-4 0-14,0 0 0,-2 0 1,2 0-4,2 0 0,3 0 0,0 0 1,-1 0-2,5 1 1,-3-1 0,1 1-2,1 0 0,-1 0 0,-2-1 335,-10 1 0,-2 0 0,1 0-337,8 1 0,1 0 0,-2 0 0,11 1 0,2 1-188,-3 1 0,4 0 0,-1 0 191,-10-1 1,-1 1 0,1-1 1,7 1 1,1 1 0,-3-1 219,-8-1 0,-3 0 0,-1-1-225,8 1 0,1 1 5,-4-2 1,4 1 0,-2 0-255,-4-1 0,-1 0 1,-1 0 251,1 1 1,0-1 0,0 1 5,7-1 0,1 0 1,-4 1 30,5-1 0,-2 1-37,-9-1 1,2 0 0,0 1-17,-1-1 0,-1 1 0,0 0 145,-1-1 1,0 1 0,-1 0-122,-1-1 0,0 1 1,0 0-7,19 2 1,0 0 13,-1-2 1,0 1 26,-1 0 0,0-1-24,-1 0 1,1-1-4,-1-1 1,0 1-9,1-1 0,1 0 8,0-1 1,0 0-9,-18 0 1,-1 0-1,1 0 4,0 0 0,0 0 0,1 0-2,-1 0 0,1 0 0,-1 0-19,20 0 1,0 0 5,-2 0 0,-1 0 5,-3 0 1,-1 0 13,-2 0 1,-2 0 11,0 0 0,-3-1 915,-11 0 1,0 1-922,18-3 0,0 1-11,-16 0 0,0 0 8,16 0 1,3-1-14,-14 0 1,1 0-1,-4 1-4,-1 0 1,-2-1-3,13 0 0,-2-1 31,6 0 384,-2 1-362,7-2 12,-12 1 1103,-10-1-1149,-15 2 1080,5-1-1090,-17 2 695,16 0-707,-20 1 359,5 1-376,-11 0 12,-2 0 38,3 0-22,0 0 1,15 1-7,-1 0-5,9 1 11,-5-1-11,-5 1-22,-3 0-112,-9-1-488,1 1-2481,-6 1 3103,-2 1 0,1-1 0,-1 0 0</inkml:trace>
  <inkml:trace contextRef="#ctx0" brushRef="#br0" timeOffset="55643">16022 8502 9346,'-46'0'758,"1"0"0,4 0 0,6 0-226,14 0-167,7 0-220,3 0-61,3 1 28,-2-1 375,-5 2-151,5-1-352,0 0-186,8 0 364,3 0 449,6 1-242,0 0 601,22 2-606,5 0-213,2 0 0,2-1-100,14 1-32,-20-2 1,3-1-165,7 0 1,-2-1 172,15 1-1093,-12-1 1,7-1-1,-1 0 1098,-4 0 1,-1-2 0,0 1-19,0 1 0,-1-1 0,2 0-326,12-1 1,2-1 0,-3 0 366,-12 1 0,-3 0 0,3 1-2,11-2 0,4 1 1,1 0-347,2 0 0,0 0 1,1 0 335,-14 1 1,0 0 0,0 0 0,0 0-17,2 0 0,-1 1 0,1-1 0,0 0-2,0 1 1,0-1 0,0 1-1,1-1 2,-1 1 0,1 0 0,0-1 0,0 1-322,0 0 1,0-1-1,1 1 1,-1-1 304,0 1 0,0 0 0,0-1 1,3 0 27,-4 1 0,3-1 0,1 0 0,-2 0 1,-4 0-14,14-1 0,-5 1 0,2-1-5,-9 1 0,1 0 0,1 0 0,-1 0 36,3 0 1,-1 0-1,1 1 1,4-1 2,-1 1 0,4-1 1,1 1-1,1-1 1,-1 1-35,-9 0 0,1 0 0,-1 0 1,1 0-1,-1 0 0,-1 0-14,10 0 1,0 0-1,0 0 0,-3 1 1,-5-1-5,9 1 1,-6 0-1,1-1 33,1 1 0,0 0 0,2 0-18,-15 0 1,2 0 0,0 0 0,2 0-84,10 0 0,2 0 0,1 0 0,0 0 90,-1 0 1,-1 0 0,2 0 0,1 0-10,-4 0 0,3 0 1,1-1-1,-2 1 0,-4 0-14,-4 0 0,-3 0 0,-1-1 0,4 1 11,3-1 0,4 1 0,1 0 0,-1-1 0,-4 1-4,-4-1 0,-3 1 0,-1-1 0,3 1-4,-1-1 0,2 1 0,1-1 0,1 1 0,-1-1 1,0 1 0,0-1 1,1 0-1,0 1 0,2-1 1,-2 0 0,3 1 0,1-1 1,-1 0-1,1 1 0,-3-1-27,6 0 1,-2 0 0,0 0 0,-1 1 0,0-1 17,-1 0 0,-1 0 1,1 0-1,-1 1 0,-1-1 6,-2 0 0,0 0 0,0 0 0,-2 0 0,-1 0-7,4 1 1,-3-1 0,0 0 0,3 0-4,-3 0 0,1 0 0,2 0 0,0 0 0,-1 0-101,-1 0 1,0 0 0,0 0 0,-1 0-1,1 0 104,-1 0 0,-1 0 1,1 0-1,-1 0 1,0 0-34,0 0 1,0 0 0,0 0-1,0 0 1,-1-1 31,1 1 0,-1 0 0,1 0 1,-1 0-1,1-1 1,-1 1 0,0 0 0,1 0 1,-1 0-1,0 0 2,0 0 1,0 0-1,-1 0 1,2 0-1,1 0 0,8-1 1,3 1-1,1 0 1,-3 0 0,-3 0-5,-4 0 0,-4 0 0,0 1 0,2-1 66,3 0 0,3 0 0,2 0 0,-3 0 1,-4 0-69,9 0 0,-4 1 0,1-1 2,-4 1 0,1-1 0,1 1 0,-1-1 1,-3 1 1,0 0-1,0-1 1,1 1 3,7 0 1,1 0-1,0 0 1,-5 0-3,-3-1 1,-3 1 0,4-1 2,-8 1 1,5-1 0,0 1 0,0-1 0,-3 1-9,15-1 0,-3 0 0,1 0-1,-7 0 0,0 0 1,2 1-1,-2-1 0,-2 0 0,1 0 0,-2 1 1,-5-1 3,-3 0 1,-3 1 0,0-1 0,8 1 0,0-1 0,-1 0 290,8 0 1,-1 1-293,-1-1 0,1 0 408,4 0 0,-1 0-414,-15 0 1,-2 0-1,8 0 1,1-1 10,-7 0 1,0 1 670,3-1 0,-3 0-670,15-1 542,-22 1 1,0 1-549,11-2 0,-11 2 0,1 0 3,-5 0 0,0 1-594,13-1 1,-2 1 596,8-1-1,8 1 788,-13-1-796,-13 0 1,0 1-9,22-2-3,-9 2 0,-1 0 2,7 0 18,10 0-6,-9 0 0,-12 1 6,9 0 10,3 3-16,-19-2-5,12 1-1,-13-2 6,14 1-5,6-1 13,-18-1 0,-1 1 614,15-1-619,-16 0 0,-1 0 3,7-1-6,14 1 0,-21-1 402,13 1-385,-25 0 3340,12 0-3357,-12 0-3309,2-1 3343,18-3-137,10-1 114,11-2 0,-2 0-11,-26 3 23,1 0 61,-19 2-34,4-2-16,-9 1 3318,-1-1-3318,8-1-3261,18-3 3238,-6 1-635,3 1 1,-1 0 623,-8 2-17,18-3 23,-33 6-1,-1 0-22,-6 1-750,-1 0-2476,-10 2 3243,0 3 0,-2-2 0,4 0 0</inkml:trace>
  <inkml:trace contextRef="#ctx0" brushRef="#br0" timeOffset="57392">15777 10225 15704,'12'-27'537,"0"6"-341,28 16-134,-13 4 106,32 1-79,-14 1-66,11 0 5,7 0-12,-26 0 1,1-1-349,25 1 385,-5-1 0,2 1 20,-19-1 0,0 0-21,1 0 0,2 1 1,-1-1-455,3 0 1,1 0 455,6 1 0,5-1 1,-1 0-568,-12 0 0,-1 0 0,3-1 549,3 1 0,4-1 1,1 0-1,-1 0-459,-4-1 0,0 1 0,0-1 0,1 1 433,3-2 0,1 0 0,0 0 0,-2 0-5,6 0 1,-3 0-1,6 0 5,-11 0 0,5-1 0,1 0 1,1 0-1,-2 0-349,-4 1 1,-1-1 0,0 1-1,1 0 1,3-1 354,-4 1 1,3-1 0,1 0 0,2 1 0,-1-1 0,-1 0-1,-1 1-171,4-1 0,-1 0 0,0 1 0,-1-1 0,-1 0 0,-1 1 162,2 0 1,-3-1 0,1 1 0,0 0 0,1 0-79,1 0 0,2 0 0,1-1 0,-1 1 0,-3 0 0,-5 0 78,11 0 1,-5 0 0,7-1 5,-12 2 1,5-2 0,4 1 0,2 0 0,2 0 0,-2-1 0,-2 1 18,-3 0 1,-1 0 0,0 0 0,0 0 0,-1 0 0,0 0 0,-1 0-18,3 0 1,-2 1 0,0-1 0,0 0 0,2 0 0,1 0 0,1 0 1,3 0 0,1 0 0,0 0 0,-1 0 0,-3 1 0,-5-1-6,8 1 0,-6-1 1,-1 1-1,5 0 9,-3-1 1,2 1-1,4-1 1,0 1-1,1-1 1,-2 0-1,-7 1 0,0 0 0,1-1 0,-1 1 0,0 0 0,-1 0 0,-1-1-10,12 1 0,-2-1 0,-1 0 0,0 1 0,2-1 27,-6 1 0,1-1 0,2 1 0,-2 0 0,-2 0 0,-3 0-22,7-1 1,-3 2-1,-2-1 1,0 0-14,0 0 1,-1 0 0,2 0 0,5 0 12,-9 1 0,6-1 0,2 1 1,1-1-1,-1 1 0,-4 0 0,-6 0-7,0-1 1,-6 1-1,-1 0 1,7 0-2,-1 0 0,6 0 0,4 0 1,0 0-1,0 0 0,-3 0 0,-6 0 8,8 1 1,-6-1-1,-2 1 1,1-1-9,1 1 0,-1 0 0,1-1 0,2 1-55,-5 0 0,0-1 1,2 1-1,0 0 1,-1-1 54,2 1 1,0 0 0,0-1 0,0 1 0,0 0-1,3-1 1,0 1 0,0-1 0,0 1 0,-1-1-17,-2 1 1,-1-1 0,0 1-1,0 0 1,-1-1-1,10 0 1,0 1 0,-1-1 0,0 1 10,3-1 1,0 1 0,0 0 0,-3 0-1,-7-1 1,-2 1 0,0 0 0,1 0 0,4-1 0,1 1 1,1 0-1,1 1-3,-6-1 0,1 0 0,1 1 0,-1 0 0,-2-1 4,-1 1 0,-3 0 1,0 0-1,5 0-5,-3 0 0,4 0 0,2 1 0,0-1 0,-2 1 0,-3-1-2,6 1 0,-4 0 1,-1 0-1,-2 0 5,5 0 0,-3 0 0,4 0 5,2 1 0,4-1 0,-1 0 0,-3 1 108,0-1 1,-4 0-1,3 0-114,2 0 1,4 0-1,1 0 1,-3 0-2,-9-1 0,-3 1 0,1-1 0,-1 0 1,1 0 1,1 0-1,-1-1 1,-2 1-1,4 0 1,-2-1 0,3 0-1,2 1 1,4-1-1,0 1 1,-4-1-1,-1 1 1,-3-1 0,3 1-4,1-1 1,4 1 0,0 0 0,-5 0 1,-6 0 0,-4-1 0,3 1 1,0 0 0,4 0 1,-1 0-1,-6 0-1,5 0 0,-1 0-2,-1 0 1,6 0 0,1 1 0,-6-1 580,7 0 0,-1 0-572,-4 1 1,4-1-1,-3 1 7,9-1 0,0 0-11,-13 0 1,1-1 0,1 1 172,1-1 1,-1 0 0,-1 0-174,14 1 0,-3-2-6,-6 1 0,-3 0 14,-14 0 1,-1 0 864,-2 0 0,1 0-868,9 0 1,1 0 8,-9 1 0,-3 0 568,17 1-557,-20 1-394,-8 0 389,-7-1 1872,17 2-1845,-2-2-22,14 0-5,3 0-6,4 1 1373,0 0-1390,-4 0 11,-3 1 1005,-8-1-1016,-10 0 28,7-1-5,-9-1 10,6-1-5,21 0-28,-25 0-16,31-1 38,-28 0-17,6 0-5,-9 0 34,-6 1-28,-10 0 38,-4-1-27,-5 1 146,0 0-141,4-2-11,0 1-44,5-2-1,-4 2-134,1 0-185,-5 1-531,0 0-2472,1 2-6475,-2 3 9730,0 0 1,0-2 0,0-1-1</inkml:trace>
  <inkml:trace contextRef="#ctx0" brushRef="#br0" timeOffset="59408">15861 11771 15031,'-13'-16'263,"2"3"-576,11 13 408,2 0 393,6 0-113,7 3-134,14 3 22,22 3-213,-11-2 0,0-1 1,0-1-12,-2-2-14,0 1 1,2 0 41,17-3-478,-10 1 0,4 0 467,-6-2 0,2 0 34,9 1 0,3-2 70,-14 1 1,1-1-1,1 0-63,-4 0 0,1 1 0,3-1-43,4 0 1,5 0 0,0 0 0,-4 0-503,-5 0 0,-4 0 1,4 1 462,5-1 0,3 0 1,1-1-1,-3 1-465,0-1 0,-3 0 1,2 0 450,-3 0 0,2 0 1,1 0-1,0 0-378,0-1 0,-1 1 0,2-1 1,1-1 379,-2 1 0,2 0 1,2-1-1,-1 0 0,-2 1 0,9-2 0,-2 1 0,0 0 0,2-1-265,-4 1 1,2 0 0,1-1-1,-2 1 1,-3 0 265,-5 0 0,-4 0 1,1 0-1,1 1 4,11-2 1,3 1-1,0-1 1,-2 1 3,-7 0 1,-3 1-1,1-1 1,4 1-129,-4 0 0,4 0 0,3 0 0,0 0 0,0 0 0,-3 0 127,5 0 0,-1 0 1,-1 0-1,1 0 0,1 0-96,-3 1 0,2-1 1,1 1-1,-1-1 1,0 1-1,-2-1 91,4 1 1,-1-1 0,0 1 0,-3-1 0,0 1-81,2-1 0,-2 1 0,0 0 0,2 0 78,-4-1 1,1 1-1,2 0 1,0 0-1,0-1 8,3 1 1,0 0-1,1 0 1,-1 0-1,-2 0-8,-8 1 1,-3-1-1,1 1 1,1-1-1,4 0 57,1 1 0,6-1 1,2 0-1,1 0 0,-1 0 1,-3 0-1,-5 0-54,12 1 0,-6-1 0,-2 1 0,4-1-3,-5 1 1,2-1-1,1 1 1,-1-1-1,0 0 4,-4 1 0,-1 0 0,0 0 0,1 0 0,-1 0 5,3 0 0,1 0 1,-1 1-1,0-1 1,-2 0 151,4 1 1,-2-1 0,1 0 0,5 1-152,-12-1 0,4 1 1,3-1-1,1 1 1,-1 0-1,-3 0 1,-5 0 50,11 0 0,-5 0 1,-2 0-1,3 0-61,-4 1 1,1-1-1,1 0 1,0 0 0,-1 1 6,-3-1 0,-1 1 0,0-1 0,-2 1 1,0-1-4,2 1 0,-2 0 1,0-1-1,2 1-1,-3 0 1,1 0 0,2-1 0,0 1 0,1 0 8,7 0 1,1-1 0,1 1 0,-1 0 0,-1-1-7,-7 1 0,-2 0 0,0 0 1,0 0-1,-1-1-6,11 1 0,-1 0 0,0-1 1,-1 1 2,-3 0 0,0 0 0,0-1 0,-3 1 13,7-1 1,-2 1-1,2-1-24,-6 0 1,1 1 0,3-1 0,0 1 18,-5-1 1,2 1 0,0-1-1,-1 1 1,-4 0-13,12-1 1,-5 1 0,5 0 6,-6 0 0,5 0 0,2 1 0,-3-1 1,-9 0-6,13 0 1,-2 1-2,-8-1 0,8 0 0,0 1 1,-6-1 6,-5 0 0,-3 0 0,3-1-3,4 1 1,4 0-1,1 0 1,-2 0-9,-8 0 0,-1-1 0,-1 1 0,2-1 2,7 1 1,2-1 0,-1 1 0,-5-1-7,-4 1 0,-4-1 1,5 0 5,10 0 1,8-1 0,-1 1 0,-9-1 2,2 0 1,0 0-2,-1 1 0,9-1 1,-1 0-1,-11 0 4,-6-1 1,-2 1-105,-2 0 0,7-1 0,-1 1 0,-6 0 96,4-1 0,0 1-40,1-1 0,8 1 0,-1-1 1,-7 1 39,-5 0 0,1-1 9,0 1 1,8-1 0,0 1 0,-5 0 138,10-2 0,-1 1-147,-3 1 1,3-1 0,-3 1 0,-9-1 0,-3 0 0,-2 1-2,9 0 0,-1 0 3,8-1 0,0 1-6,-13 0 0,-1 0 8,9 0 1,2 0-3,2 1 0,-3-1-12,-12 1 1,-3 0 13,-4 0 1,-2 0-154,17 0 188,-23-1 1370,11 0-1405,-5 0 703,5-1-719,8 1 11,-7 0-9,1 1 1,-1 0 8,1 2-6,0-1 1,1 0 2392,1 4-2387,-1-1 3051,-1 2-3051,-14-2 0,5 2 0,-10-3 11,-4 0-11,5 0 0,-9-2 17,26 2-28,-7-2 5,16 1 1,-15-2-18,15 2 34,-25-1-11,19 2 40,-26-2-1,0 0 151,-11 0-55,-4-1 335,0 0-229,2 0-230,0-2 11,15-7 1,5-3-1,6-3 0,-5 2 62,-6 3-22,-11 4 106,1-1 28,-6 3-17,-1 2 24,0 0-114,0 1 51,1-2 84,2-2-106,0 0-6,0 1-39,-2 1 27,-1 3-105,0-1-1,0 1 17,2 0 1,1-1-7,5 1 18,0-2 27,0 1-16,-3 0 50,-4 1-947,-2 0 863,-7 0 0,6 0 0,-6 0 0</inkml:trace>
  <inkml:trace contextRef="#ctx0" brushRef="#br0" timeOffset="62284">18090 1987 16219,'2'-44'655,"-1"0"0,-1 3 0,2 10-459,1 23-89,0 3-29,3 3 34,-1 4 57,1 5 5,-1 8-3415,-1 5 3381,-1 9-39,-4 5-57,-3 4 7,-1 3-12,-1 0-11,2 1 17,2 1 0,2 5-17,-1 3 0,-2 6-12,-1 3-5,2-28 1,-1 1-110,0 0 1,0 0 111,0 0 0,0 0 3,0 1 0,1 0 5,0 0 0,1 2 3,0 1 1,0 1-224,1 3 0,0 0 254,1 4 0,0 0-6,1 3 1,0 1-18,1 2 1,1 1 8,0 2 0,0 1 8,0 2 1,1 0-12,0 2 0,-1 1-17,2 2 1,-2 0-8,-1-19 0,-1-1 0,0 1 689,0 1 1,0-1 0,-1 1-677,0 1 0,0 0 0,-1 0 3,0 1 1,-1 1 0,1-1-14,-2 2 1,1 0 0,-1 1 3,0 0 1,0 1-1,0-1 6,0 1 0,0 0 0,0 0-4,0 1 1,1-1-1,0 1-491,0 0 0,0-1 1,1 1 488,-1 1 0,1 0 1,-1 0-7,1 1 1,0 0 0,0 0-4,1-1 0,-1 1 0,0 2-1,0-7 1,1 3 0,-1-1 0,0-3-10,1-1 1,-1-4 0,1 4-2,-1 0 1,0 3 0,1 1 0,-1-4 6,0-2 1,1-2-1,-1 2 2,-1 11 0,0 2 1,0 0 3,1-2 0,-1 1 0,0 0 3,0-2 1,0 1 0,0-1 5,0 0 0,1-1 0,-1 1-13,1-1 1,1 0-1,0 0 2,-1 0 0,1 0 0,0 0 11,0 0 1,0 0-1,0 2-103,-1-6 1,0 1 0,-1 1 0,1-1 102,-3 10 0,0-2 1,0 1-208,0-2 1,0-1 0,-2 0 202,-1 0 1,-2 0-1,-1-3-1,2-7 0,-1-3 0,-2 4 3,0 5 0,-2 3 1,-1 1-1,2-5-11,0-2 1,0-3-1,-1 4 3,-1 6 0,-2 7 0,1-1 0,1-6 2,4-9 1,1-3 0,0 1-8,-3 8 1,1 2-1,1-1 8,2-4 0,1-1 0,1-2-6,0 11 0,1 0 2,0-10 0,1 2 0,0 0 4,0-1 0,0-1 0,1 3 9,-1-1 1,1 3 0,-1 1-1,1-4-4,-1 4 1,0-3-1,0 2-8,1-3 0,-1 2 0,0 0 0,0-6-3,0 7 1,0-2-11,0-2 1,-1 3 0,2-1 7,0-7 1,2-1-1,-1 0-9,-1 0 0,0 0 0,1 0 32,1 3 1,1 0 0,1-4-33,0 0 0,0 0-370,1-1 0,1 4 1,-1-1 377,1 12 0,0-1-3,-1-11 1,-1 1 0,0-3 61,0 0 0,-1-1-53,0 10 0,-2 0 3,-1 0 0,-1 1-1,1-11 1,-1 2 0,0 0-9,-3 19 1,-1-1 2,1-4 1,-1-1-1,2-11 0,1-2-11,0 0 0,0 0 25,1 8 0,1-1-22,1-17 0,0 0-6,0 21 0,0 0 20,1-16 0,0-3-17,0 2 0,0 1 5,1 5 1,0-1-17,-1 6 11,2 9 0,-1-6 757,0-11-752,-1 1 12,1 9-22,-1-10-1,0 22 6,1-11-11,2 5 11,0-23 577,4 4-566,0-11 12,4 13-18,-4-15 486,3 7-474,-6-17 148,1 3-131,-3 0-23,1 0 17,0 7 3358,1-2-3391,1-3-23,1-4-34,-1-5-543,2-1-1204,-2-6 1809,1-11 0,-3 6 0,0-7 0</inkml:trace>
  <inkml:trace contextRef="#ctx0" brushRef="#br0" timeOffset="63884">20676 2038 12864,'10'-45'1142,"1"-1"1,-1 9 0,-3 4 313,-7-2-751,0 15-144,0-7 374,0 8-380,0 7-371,0 4-38,0 5-191,0 3 67,0 8 74,0 6-68,0 6 50,-2 26-16,-2-3-46,2-10 1,-2 2-217,1-3 0,0 0 225,0 3 0,0 0 20,-2 22 28,3-8 0,0 1 0,1 6-510,2-12 0,1 8 1,1-4 480,1 2 1,0 0-12,1-1 1,1 3 0,-1 0 9,-1-6 0,0 0 0,0 0-8,0 2 1,0 1-1,0-1-21,0 10 0,-1-1 14,0-10 0,0 2 1,-1 1 14,1 2 0,0 2 0,0 1-10,-1-4 1,1 2-1,-1 1 1,1 0-18,-1 1 1,0 0 0,1-1 0,-1-1-631,0 7 1,1-2 0,-2-3 624,1-12 0,-1-1 0,0 2 34,0 13 0,-1 4 0,0-2-25,0-6 1,-1 0-1,0 1-10,1-7 0,-1 1 0,0 1 0,0 1 13,-2 8 1,-1 3 0,-1-1 0,1-3-8,-2 1 1,1-2 0,-1 3-8,1-11 0,0 3 0,-1 1 0,1 0 0,0-2-1,-1 4 1,0-2-1,0-1 1,1 1 0,0-1 1,-1 1 0,1 0 0,1-1-8,-1 0 1,1 0 0,0 0 0,0 0-5,1-1 1,-1 1 0,1-1-1,1 0 6,-1-1 0,1 0 1,0 0-1,0 0-4,0-1 0,0 1 0,0-1 0,1 1 1,0-2 1,0 1-1,0-1 1,0 1 3,0-1 1,-1 0-1,1 1 1,0 3 14,0 2 0,-1 3 0,1 2 1,0-1-1,-1-3-442,0 2 1,1-3-1,-1 0 1,0 1 425,0 6 0,0 1 0,0 0 1,-1-6-2,1-6 1,0-4 0,-1 1 7,1 0 0,-1-1 1,0 1-288,0 2 0,-1 0 0,1 1 287,-1 12 0,0 2 1,0-3-7,1-13 1,1-2-1,-1 3 6,1 1 0,-1 4 1,0-1-1,1-3 0,0-1 0,1-4 1,0 4-3,-1 0 1,1 4 0,-1 0 0,1-5 41,0 15 1,1-1-45,-1-5 1,1 5-1,1-5 7,-1 6 0,0-1-7,0-4 1,0 4-1,0-3-7,0-9 0,0-3 0,0 1 9,-1-1 1,0-1-1,0 1-2,0 0 1,0-1 0,0 0-7,-1 0 1,-1 0 0,1 0 7,0 0 1,-1 0-1,1 0 0,0-1 1,0 0-1,0 0-7,0 0 0,0-1 0,0-1 1,0 21 0,0-1 5,0-2 0,0 0 313,1-2 1,-1 0-322,1-1 0,-1 0-3,0 1 0,-1 0 6,0-1 0,-2 1-3,0 1 0,0-1 11,-3 0 0,0 0-3,0 0 1,0 1 5,-1 0 0,0 0 3,0 0 0,1-2-15,3-12 1,0 1 10,1-3 0,1 2 0,1-2-5,1 2 1,1 0-7,0-3 0,1 2 0,0-2 6,2 7 1,0-2 672,1-2 1,1-1-668,-1-2 0,0 0 8,-1-2 1,-1-1 10,0-1 1,-1 0-6,-1-3 0,-1-1 1604,-1 28-1610,-1-9-16,0-9 1181,2-6-1181,2-10 1037,1-7-1043,1-9 530,1-2-524,1-1 0,0 0 5,-1 0-11,-2-3 0,0-1 5,0 1-16,0 2-28,0 0-84,2 0-247,1-1-526,2-3-3440,5-10 4336,0-4 0,-3 1 0,-3 1 0</inkml:trace>
  <inkml:trace contextRef="#ctx0" brushRef="#br0" timeOffset="65408">23204 1697 10998,'-6'9'1569,"-1"3"-908,2 5 207,-2 6-28,-2 7-196,-2 9-257,0 8-158,0 8 1,1 5-101,6-28 0,0 0-204,0 1 1,0 1 200,1 1 0,-1 1-34,1 2 1,0 0-12,0 2 0,0 0 25,0 2 1,0 0 10,1 2 1,-1 0-37,0 1 0,-1 1-539,2 3 0,0 1 561,0 2 1,1 2 5,0 4 1,1 2-32,0-17 1,1 1 0,0 1 8,-1 2 1,1 1 0,0 1 12,-1 3 1,1 0 0,0 1-556,0 2 0,-1 0 1,1 0 558,-1 0 1,0 2-1,0-1-18,0 1 0,0 0 0,0-1-23,0 0 1,1 0-1,0 2-2,1-8 1,-1 1 0,1 1 0,1-1-440,-1 2 0,1 1 1,0-1-1,1-1 391,-1 7 0,1-1 0,0-2 2,0-3 0,0-2 0,0-1-1,0 9 0,1 0-255,-2-17 1,0 2 0,0 1 251,0 11 0,0 3 0,-1-3-6,0-10 1,0-2 0,-1 3-8,0 4 1,-1 3 0,-1 1 0,1-4-174,-2 1 1,0-2 0,0 3 181,0 1 0,0 5 0,0 0 0,0-2-7,-1-8 0,0-1 0,1-1 0,-1 0 3,0 1 0,0 0 0,1 0 0,-1 0 8,1-1 0,0 1 0,-1 0 0,1-1 0,0 15 1,-1-1-1,1 4 17,1-14 0,-1 3 0,1 1 0,0 0 0,-1-4-2,1 1 1,-1-2 0,1 0-1,0 2-3,-1-1 1,1 2 0,-1 2-1,1-2 1,-1-3 2,-1 12 0,1-3 0,-1-1-9,-1 3 0,0-1 0,0 1 12,-1-1 0,0 1 0,0 0-9,-2-1 1,1 1-1,-1 0 6,0 1 0,0-1 1,0 0-5,0 1 1,-1-1 0,2 0-3,-1 1 1,1-1-1,1 1 6,-1-1 0,1 1 1,0-3 275,2-12 1,0-2 0,0 2-268,0 2 0,1 4 0,-1-1 0,1-3 15,1-1 1,0-3 0,0 2-16,0 2 0,0 3 0,0 0 0,0-3 10,0 6 0,1-3 0,0 1-16,0-2 1,-1 1 0,1-1-6,0-1 0,0 1 1,-1-1 3,1 0 0,-1 0 0,0 0-12,0 0 1,0 0 0,0 0 5,0 0 1,-1-1 0,0 1-12,0-1 0,0 0 0,-1 0-6,0 0 1,0-1 0,0 0 7,1-1 0,-1 0 0,0 0-10,1-2 1,-1 1 0,2-1 0,-1-1 0,1 0 0,0 0 334,0 18 0,1 1-329,0-16 1,0 2-1,0-4-4,0 3 1,1-3 0,-1 6 0,0-1 8,1-2 0,0-1-9,-1-6 1,1 1 311,0 17 1,-1 0-301,0-11 0,0-2-3,-2 9 0,1-1-12,0-18 1,0-1 0,0 12 0,-1-1 263,2 9-255,-1-22 1,2 2-648,0 4 0,1 0 630,0-5 1,0-2 5,3 30 493,-3-3-493,-1-9 0,-1 13 12,0-2-24,-1-4 12,1-4 609,-1-7-609,0-9 267,1-8-284,0-11 3282,1-7-3282,0-7 384,0-2-457,0-2-218,2-2-3063,7-13 2523,-1 1 0,1-2 0,-4 7 0</inkml:trace>
  <inkml:trace contextRef="#ctx0" brushRef="#br0" timeOffset="66875">24967 2030 15933,'33'-28'112,"-2"14"73,-17 39-90,-3-2 79,3 17-29,-7-6 124,2 26-124,-6-25 1,-1 2-40,1 0 1,-1 3-529,-1 14 1,-1-1 480,0-20 0,0 2 25,0 9 0,0 6 0,0-2-1475,0 2 0,0 2 1484,0-3 1,0 5-1,1 0 109,-1 4 0,1 1 0,0-3-511,0 5 0,0 0 447,0-4 0,0 5 0,0-5 61,0 6 0,-1-2-97,0-8 1,0 3 0,0-3-55,0-10 1,0-2 0,0 3 33,0 5 1,0 3-1,-1 1 1,1-4-477,-1 3 1,-1-2 0,1 1 417,0 9 1,-1 1-1,0 3 27,0-7 1,-1 3 0,0-1 0,0-3-20,0 2 0,-1-2 0,1 1-23,0-7 1,0 3 0,0-1 0,0 0 8,0-1 0,-1 0 0,1 0 1,0-2-1,-1 7 1,0-1 0,1 4-5,0-9 1,-1 4-1,1 1 1,0 1-1,0-3-176,-1 6 1,1-2 0,0 1-1,0 1 176,0-5 1,0 1 0,1 1-1,-1-2 1,1-4-2,-1 9 0,1-4 0,-1 3 18,1-9 1,0 3-1,0 1 1,0 0 0,0-4 11,0 13 0,0-3 0,0 2 96,0-8 1,0 1-1,0 1 1,0 1-115,-1 7 0,1 2 0,-1-1 0,1-4 14,-1 1 1,1-4-1,-1 4-16,1-12 1,0 4-1,0 1 1,0 0 0,0-2 1,0 2 0,0-1 0,0-1 0,0 1-1,1 0 0,-1 0 0,1-1 0,0 1-2,-1-1 0,1 0 1,0 0-1,0 0-3,0 0 1,0-1 0,0 0 0,-1 0-11,1 0 1,0 0 0,0 0 0,-1-1 2,1 0 1,0 0 0,-1-1-1,1 1 6,-1-2 0,0 1 1,1-1-1,-1 0 2,-1 16 1,0-1 0,0 0-5,0 0 1,-1-1 0,0 0-2,-1 0 0,-1-1 0,0 0 5,0-1 1,0 0-1,0 0-18,-1-1 0,0 0 0,0 0 0,1-2 0,-1 0 0,2 0-60,-1-1 1,2-1-1,-1 1 63,2-2 1,0-1 0,0 1 12,1-3 1,1 1 0,0-1-4,1-2 0,-1 0 0,1 0 5,0-2 1,0 1-1,0-4 0,0 9 0,0 0 352,0-5 1,0 3 0,0-1-317,0 13 0,0-1 468,0 0 0,0 1-505,0 1 1,-2-4-9,1-21 0,0-2 699,-2 9 0,1 0-713,0-12 1,0 0 4,0 9 1,1 0-1237,0 20 1236,0-31 1,1 0 218,1 24-204,0-23 769,1 8-786,-2-10 192,-1 17-181,-2-16 3342,-3 16-3348,1-15 52,1-4-57,2-4 11,4-3 0,4 5-5,4 5-12,2 6 12,3 6-46,-1 3-16,-2 0 40,-4-1-1,-4-1-28,-5-2-95,-2-6-106,-2-7-393,2-8 247,1-11-1115,1-4-4139,1-6 5646,0 0 0,0-1 0</inkml:trace>
  <inkml:trace contextRef="#ctx0" brushRef="#br0" timeOffset="68191">27413 1926 12650,'5'-40'694,"1"0"1,-1 2 0,-1 13 1611,-4 22-2239,0 3 972,2 11-933,2 6 45,5 30-78,-1 4 183,-1 5-228,-5-23 0,0 0 6,-1 28-12,-1-21 1,0 2 471,-1 3 0,0 0-489,-2 2 1,0 1-1492,-1 4 0,-1 0 1528,-1 3 0,0 2 14,-1 3 0,1 2-333,2-18 1,-1 1-1,1 0 318,0 3 0,0 0 1,1 1 2,0 2 1,0 1 0,1-2-20,-1 11 0,1 0 40,1 1 1,0 3-1,0-2-538,1-16 1,-1-3-1,1 3 515,-1 2 0,0 4 1,0 0-1,1-4-18,-1-4 0,0-3 1,0 4 33,-1 3 1,1 4 0,-1 0-1,1-2-12,-1 1 1,1-2 0,-1 3 84,0 2 0,0 5 1,0 0-1,1-5-118,-1-2 0,1-4 1,0 2-2,-1-4 1,1 1-1,0 1 1,0-2 5,-1 7 1,1-2 0,0 4-1,0-7 0,0 3 0,0 2 0,0-2 0,0-3-7,0 11 0,0-4 0,-1 5 10,1-5 0,0 6 1,0 1-1,0-4 1,0-7-17,0-7 1,0-6-1,1 6 4,-1 7 0,0 7 0,0 4 0,0-2 0,1-6-4,-1 4 1,0-4 0,1 3 8,-1 1 0,1 3 0,-1 3 0,1 2 16,0-11 1,0 3 0,0 2 0,0-1 0,1-1 0,-1-4-12,0 9 1,1-5 0,0 1-1,-1 2-127,1-2 0,-1 5 0,1-1 0,0-2 0,-1-7 117,2-1 0,-1-6 1,1 2 1,0-1 0,0 2 0,0 0 0,1-1 2,-1 9 0,1-1 1,0 1 87,0-7 1,0 1 0,0 1 0,0 0-91,0 8 0,1 1 0,-1 0 1,1-3 12,-1-1 0,0-2 1,1 4-6,-1-4 0,0 5 0,1 2 0,0-1 0,-1-7-12,1 5 1,-1-5-1,0 0-3,0-8 0,0 1 1,0-1-1,0-2-194,0 4 1,0-3 0,0 0 198,0 2 1,1 0-1,-1 3 6,0 3 1,0 4-1,0 2 1,0-3-9,-1-8 0,0-2 0,0 1 0,0 1 0,-1 5 0,1 2 0,0 0 0,-2 0 9,0 0 1,0 1 0,-1-2 0,0 0-10,0-6 0,-1-2 0,0 0 0,0 0 0,0 14 1,-1 0-1,0-1 0,-2-2 1,0-1 0,1-5 0,0-4 1,-1 0 72,1-2 1,0 5 0,-1 1 0,1-4-77,0-2 1,1-4 0,-1 4-5,0 0 1,0 3-1,0 0 1,0-3 181,0 4 1,0-2 0,0-1-177,1-1 1,0-1 0,0-1-1,0-1 0,0 0 1,0-2 0,0 19 1,-1-2 506,1-3 1,0-2-494,0-3 1,0-2-29,0-4 0,0-1 0,0-3 1,0-1 568,0-3 1,1-1-570,-1-2 1,1-2 1479,0 15-1469,0 11-5,2-22 1466,0 12-1466,0-23 678,0 3-830,0-15 322,2 3-725,-1-12-38,0-1-2606,0-10 2351,3-10 0,-2 6 0,1-5 0</inkml:trace>
  <inkml:trace contextRef="#ctx0" brushRef="#br0" timeOffset="69600">29728 1776 17249,'49'-41'1255,"-12"17"-795,-43 55-354,0-5 28,-4 25-61,1-8-11,1 16-2152,3-18 1,1 0 2128,-1 17-6,2-15 1,-1 1 169,2-12 1,-1 1-70,-1 12 0,1 2-19,-2 3 0,0 1-26,0 4 1,0 3 9,1-9 0,0 3 0,-1-4-54,0 5 0,1 0 18,0-3 0,0 3 1,1-3 31,0 3 0,1 0-34,0-8 1,1 3 0,0-3-20,-1 7 0,2 6 30,1-13 1,0 8 0,1 5 0,0 1 0,1-3 0,-2-6-489,1 10 1,0-7-1,1 7 434,-1-7 1,0 6 0,1 4 0,0-1-1,-1-2 1,0-7 29,0 13 1,0-8 0,0 2-11,-1-13 0,0 2 0,-1-1 0,1-2-10,-1 6 0,1-2 0,-2-1-4,1-1 0,-1-1 0,-1 2 19,0-1 1,-2 2-1,0 0 1,0-4-22,-1 17 1,-2 0 5,2-7 0,-2 7 0,1 1 0,-1-2-397,1-8 1,0-1 0,0-1 0,0-1 379,0 7 1,0-2-1,-1 6 5,2-7 1,0 6 0,-1 1 0,1-3 0,1-7 257,-1 12 1,1-2-260,1-5 0,0 7 1,0-1-1,0-7-112,1-1 0,0 3 131,0-11 1,0 8-1,1 6 1,-1 0 0,0-2-1,0-6-136,0 0 0,1-6 0,-1 0 0,0 5 112,0 6 0,0 6 0,0 1 0,0-3 1,0-7 4,-1-2 0,1-6 0,-1 6 15,0-3 1,0 7 0,0 3 0,0 1-1,0-4 1,0-7-18,0 6 0,1-7 0,-1 7-43,1 0 0,-1 8 0,-1 5 0,1-1 1,1-4-1,1-9 33,1 1 1,0-7 0,1 0 89,0 1 0,0 0 0,1 2-88,1 2 1,2 4-1,0-1 1,0-7 407,1 7 0,1-2-408,-1-1 1,1 3 0,1 3 150,-1-10 1,1 2-1,0 1 1,0-4-137,0 2 1,-1-2 0,1 3-12,1 8 1,1 5 0,0 0 0,-1-8-7,-2-10 1,-1-6 0,1 0 274,1 17 1,1 2-274,-3-11 1,1 3 0,-1 1-3,0 2 1,-1 2 0,0 0 1,1-2 1,0 0 0,0 3-4,-1-5 1,-1 4 0,1-2 0,-2-7 0,1-3 0,0 0 2,0 8 1,0 7 0,-1-4-106,0-1 0,0-1 105,-1-9 1,0 1 0,0 2-3,-1 6 1,0 1 0,0-3-15,0 2 1,-1 0 8,1-6 0,-2 1 1,1-3 1,-1 0 0,-1-2 558,1 10 1,-1 2-570,0 8 0,0-3 13,1-21 1,0 0 2,-1 22 1,2-3 0,0-12-1,0-5 1,1-1-17,0 5 603,-1-13 0,0 0-580,-4 21 809,-3 3-804,-4-15 1439,2-12-1451,-4 0 639,2-4-644,3-5 331,-2 5-326,7-14-5,0 0-5,1-3 10,0-3 1,2 0-12,-2 2 6,1-6 6,0 1-5580,1-2 5574,4-8 0,-4 7 0,2-5 0</inkml:trace>
  <inkml:trace contextRef="#ctx0" brushRef="#br0" timeOffset="75142">14421 14612 25281,'-14'-9'28,"-1"17"-2858,6 21 0,4 8 2779,-6 15-911,1-1 1,2 1-75,2-6-2665,1-4 0,2-1 3701,6-1 0,-4-14 0,3-17 0</inkml:trace>
  <inkml:trace contextRef="#ctx0" brushRef="#br0" timeOffset="75517">14626 14069 21497,'-26'56'33,"0"-1"1,0-11 0,11-6-17,30-1 545,7-16-494,-4-7 732,30 2 74,-16-21-538,6 0 424,-14-21-155,-17-1 81,-2-11-506,-8 6 77,-8-4-83,-13 12-169,5 6-44,-14 6-90,7 15-11,-1 3-476,-8 12-4235,4 18 4851,5-4 0,6-1 0,14-18 0</inkml:trace>
  <inkml:trace contextRef="#ctx0" brushRef="#br0" timeOffset="76563">13281 14689 20526,'2'-45'973,"-1"0"0,1 0 0,0-14 1,-1 6-647,0 19 1,0 4 98,-3-5-376,1 20-173,-2 14 101,1 18 86,1 21 1,0 9-49,-1-4 1,0 3-249,0 2 0,-1 4 1,1-3 194,-2 0 1,0-2-1630,-1 0 0,-1-3 1363,-2 16-3065,2-7 0,0 0-340,1 2 3708,1-8 0,1-7 0,3-26 0,0-3 0</inkml:trace>
  <inkml:trace contextRef="#ctx0" brushRef="#br0" timeOffset="76934">13356 14273 17557,'-3'-7'4391,"0"2"-3813,3 5-455,0 0-106,-42-13-6,17 36 0,-5-12 0,0 3-3,12 17 1,4 5-173,-1-2 1,-1 1 165,1-2 1,0-2 37,-13 21 122,4-16 73,10-16 723,5-17-583,7-17-22,0-17 84,5-21-222,2 20 1,1-1-26,3-3 1,2 0-23,2 1 0,1 1-17,1 5 1,-1 1 55,12-13-129,-5 15-61,-2 14 316,4 12-333,10 14-17,10 12-104,-17-6 1,1 1-654,1 4 1,0 2-3524,1 2 1,-2 0 4296,-3-3 0,-3-3 0,1 2 0,-16-17 0</inkml:trace>
  <inkml:trace contextRef="#ctx0" brushRef="#br0" timeOffset="79584">12849 1474 15427,'-11'52'67,"0"0"0,1-2 0,2-2 277,4-9 0,2-2-705,4-1 0,2-1-219,3-1 1,3-3-5274,19 23 5854,1-17 1,-10-17 0,-8-11 0</inkml:trace>
  <inkml:trace contextRef="#ctx0" brushRef="#br0" timeOffset="80402">12800 1699 26034,'-16'-31'-543,"0"1"0,-5-6 232,30 71 303,7 17-2092,-5-11 1,-2 1 2107,4 20 5,-6-14 1,-3 0 722,-4 15-822,-2-25 1,-4 1 190,-1-4 1,-2-1 27,-2-4 0,-3-2 103,-20 19 47,-7-10-1,-9-11-141,-7-11-722,0-11-2922,6-17 3498,16-4 0,16 1 1,12 5-1</inkml:trace>
  <inkml:trace contextRef="#ctx0" brushRef="#br0" timeOffset="80817">12812 1174 16064,'-3'-10'3860,"0"2"-3311,3 8 673,0 0-332,-2 38-1144,10-1 339,-2 17-288,16-10-790,0-21 2736,1-1-1057,12-4-898,-15-13 579,8-7-123,-13-11 98,-7-19-318,-3 8 171,-11-16-86,-4 16 22,-15-12-234,7 14-107,-5 0-204,14 17-359,4 4-925,3 11 1698,5 12 0,-2-9 0,4 5 0</inkml:trace>
  <inkml:trace contextRef="#ctx0" brushRef="#br0" timeOffset="81358">13830 1825 18598,'-50'-7'1214,"0"1"0,6 1 0,2-1-256,5 2 1,3 0-1144,-5 0 477,-1 1 0,0 1 320,7 2-386,-2 1 127,16 0 386,12 5 371,28 2-750,2-1-122,9-1 0,7-2 36,1-2 1,6-2-568,-1-1 1,6-1 0,2-1 0,-5 1 518,14-1 1,1 0-182,-14-1 1,5-1-1,-2-1 1,-9 1-87,-8-1 1,-4 0-9,17-3 1,-3-2 988,3-7 139,-6-7-152,-26-4-597,-27-4-768,-17-4 424,-3 13 1,-3 1-208,-17-6-80,19 14 0,1 2-305,-1 7 1378,15 4-1519,6 2 1311,10 6-338,9 8-3802,23 20 3383,-1-7 48,13 4 0,3-1-790,1 1 381,-1-1 1,-2 3-3521,-9 18 3919,-18-23 0,-3 0 1,-5 9-1,-10-14 0</inkml:trace>
  <inkml:trace contextRef="#ctx0" brushRef="#br0" timeOffset="83834">17156 1422 17204,'-36'26'420,"0"0"0,2 2 0,7 0-151,16 9 51,6 1-124,10-17 269,11-3 6,7-9 124,24-3-119,-1-9-121,1-3 232,-7-10 203,-18 0 13,-1-9 51,-22-18-702,-5 16-83,-16-16-113,3 25-25,-7-3-40,8 9-222,-6 5-320,12 6-1100,-5 9 1731,5 9 0,6-4 0,1 1 0</inkml:trace>
  <inkml:trace contextRef="#ctx0" brushRef="#br0" timeOffset="84574">19318 1514 26562,'-1'-4'1157,"1"0"370,0 4-1307,6-53-880,-4 44 251,1-25 13,-6 59 104,-3 15-1200,4-2 1460,0 1 129,4-2-659,2 5 380,-1-18 19,2 0 73,-3-18 422,-2-5-215,0-2-2222,0-12 2303,-2 3-77,-3-19-5,-3 0-94,-1-12 113,2-14 28,3 18-113,3-6-1151,1 28 873,2 2 3434,-1 8-3233,2 10-118,2 10-377,2 14-3465,4 27 3956,-3-9 0,-1-5 1,-5-24-1</inkml:trace>
  <inkml:trace contextRef="#ctx0" brushRef="#br0" timeOffset="85324">22262 1461 32767,'-6'-62'0,"2"13"-2332,19 41 3847,3 4-1285,1 2-255,5 4-218,-3 7-201,-4 11-1589,-8-3 1824,-4 13 55,-12-7-895,-27 27 618,13-22 301,-3-2 1,2-2 97,11-12 217,-3 4 678,27-11-197,9-3 160,9 0-569,6-1-1014,13-3-4159,-15 0 1,1-1 3577,18-1 0,-2-1 1,-44 4-1</inkml:trace>
  <inkml:trace contextRef="#ctx0" brushRef="#br0" timeOffset="86067">24207 1296 26245,'-3'0'6522,"1"0"-6522,2 0 0,16-64 0,16 37 0,-13-10 0,3 3 0,26 19 0,-3 9 0,-8 7 0,-4 2 0,-11 4-1035,-9 2 578,3 5-816,-3 18 193,-3-9-435,-7 12 205,-6-19 187,-14 13 187,-12 0 289,-17 6 295,0-11 81,8-10 331,12-9 35,12-5 627,-5-3-602,11 1 44,-2-4-162,17-2 43,5 0-11,10 1-34,16 3 0,-11 5 17,16 6-17,-21 1-112,30 21 33,-29-14-10,16 14-348,-29-7-750,-19 3-3362,-12 5 4549,-15-6 0,11-12 0,8-6 0</inkml:trace>
  <inkml:trace contextRef="#ctx0" brushRef="#br0" timeOffset="86700">26167 1156 31540,'2'-5'796,"1"2"-365,-3 3-431,29-38 0,-24 35 0,23-27 0,-39 59 0,5-10 0,-6 27 0,8-18 0,-1 11 0,14-8-1031,-3-13-1370,14-2 1205,0-13-2066,16-8 3373,-8-2-142,14-11-95,-14 3 92,4-4 201,-9 7 48,-2 2-606,-13 8 3069,3 10-3559,-7 2 332,3 21 143,-1 1-1889,7 26-4,-1-18-7532,12 14 7616,-10-34 1,0-2 0,-10-13-1</inkml:trace>
  <inkml:trace contextRef="#ctx0" brushRef="#br0" timeOffset="87483">28611 1109 31626,'3'-1'1141,"-1"1"-1141,-2 0 0,-19 14 0,-2-5 0,-22 11 0,0-12 0,-4-3 0,3-3 0,6-4 0,8-1 0,10-2 0,8 2 0,7 1 0,3 1-1201,2 4-452,0 4 33,1 7 489,-1 1 352,2 2 68,0-4 85,-1 16 38,0-4 219,-1 12-3000,-1-5 3324,0-13 56,-2 2 133,2-14 226,-1-1 516,2-4-91,0-2-666,3-9 3307,3 1-3441,8-8 5,7 4-6,17 4-5,11 10 0,4 8-34,2 12-33,-12 6-113,-6 2-94,-11 0-107,-13-1-460,-21-1-5752,-37 7 6501,0-10 0,-1-5 0,24-13 0</inkml:trace>
  <inkml:trace contextRef="#ctx0" brushRef="#br0" timeOffset="88073">31154 1089 31201,'1'-3'-1961,"-1"1"1104,0 2 3867,-62 11-1636,22 8-1374,-8 2 0,2 2 0,10 12 0,18-8 0,4 2 0,7 12 0,10 12 0,11-23 0,4-1 0,12 9-1959,19-1 1528,-5-21 1,0-4 528,3 0 422,-3-2 1,-4-6 711,-22-12-783,-7-3-449,-16-22 0,-9 12 0,-16-12 0,-17 17-669,-14 8-866,26 9 1,0 3 1331,-25 3 1,23 2 0,19-3 0</inkml:trace>
  <inkml:trace contextRef="#ctx0" brushRef="#br0" timeOffset="89883">15168 2755 14101,'12'-41'2029,"0"-1"1,0 1 0,-2 5-445,-6 9-879,-2 5-532,-3 5-79,-7 14-90,-20 24 12,4-1 5,-6 14 1,-1 7-351,11-10 0,1 1 333,-5 6 1,2 2-12,7-4 1,6-1-6,11 23 16,3-11-65,14-18 0,6-6 161,19-10-40,9 0 183,-13-26 0,-4-7-104,-2-2 8,-3-5 0,-3-3 149,-11-10-90,-2-11-89,-17-3-45,-17-7-84,-7 15-23,-3 7-207,-4 19 6,11 14-914,-27 8-815,24 6 1184,-18 11 0,32-10 0,0 1 0</inkml:trace>
  <inkml:trace contextRef="#ctx0" brushRef="#br0" timeOffset="90349">15136 4266 15154,'1'-5'6329,"0"0"-4989,-1 5-1060,0-14-157,-7 35-56,-3 5-95,1 7 0,1 7-303,0 4 1,1 3-2849,-1 4 1,2 0 3018,1-4 1,1-3-1,-1 14 1,4-27-1</inkml:trace>
  <inkml:trace contextRef="#ctx0" brushRef="#br0" timeOffset="91192">15317 6263 9369,'-2'-7'4660,"1"1"-2117,1 6 336,0 0-1950,-65-8-66,36 7-497,-11-3 1,1 1 222,16 3-141,6-3-101,6-3-89,4-6-85,3-4-49,2-5-74,6-3-5,7-3 10,11 3 0,13 2-11,8 5-22,5 9-8,1 8-8,-4 13-25,-6 14-25,-13 16-53,-15 14 37,-16-23 0,-5 1-461,-7 5 1,-6-1 491,-7 3 0,-5-1 29,-2-2 1,-2-1 8,2-4 1,1-2-31,5-6 1,3-3 30,-11 11-4,19-14 50,15-9-18,19-7-98,19-6-266,24-5-493,-9 0 1,1-1 214,-12 2 1,-1 0-2682,20-2 0,-2 1 3283,2 2 1,-8 1 0,-24 3 0</inkml:trace>
  <inkml:trace contextRef="#ctx0" brushRef="#br0" timeOffset="91924">14918 7652 31366,'5'-41'-670,"0"1"0,1-1 0,2 10-336,4 21 1134,10-2-92,4 6-221,7 3-254,4 9 24,1 6-507,-11 4 371,-1 20 56,-18-6-203,-5 15 79,-15-8 250,-8-4 335,-7-4 59,6-10 424,-6-2-79,15-12 136,-1 1 54,11-5 313,2-1-691,4-3-3259,12 3 3052,1-1-27,22 9 182,-13 0 20,30 20-216,-22-4-337,9 14 101,-25-4-205,-16-1-2042,-28 7 2312,0-12-19,-3-9 1,-4-2 1003,-24 4-755,16-7 1,2-1-1,-5 1 1,6-3 0</inkml:trace>
  <inkml:trace contextRef="#ctx0" brushRef="#br0" timeOffset="92533">15071 9169 21887,'-24'17'437,"4"-3"-308,11 46-34,1-7-61,1 0 2,4-18 1,1-1 13,2 10-16,0 0 1136,10-22-537,4-28-392,16-11-135,-4-5 70,0 2 1,0-1 25,7-5-129,6-6-23,-19 18-11,-11 7-44,-4 4 5,1 15 0,-5 0-79,1 27-280,-8 5-167,2-13 0,-1 2-2412,-2 4 0,0 1 2938,1-5 0,0-1 0,0 9 0,4-19 0</inkml:trace>
  <inkml:trace contextRef="#ctx0" brushRef="#br0" timeOffset="93309">15246 10875 23047,'-21'-37'162,"2"9"-95,-23 46-50,15-6-3,-7 2 0,-3 1 8,1-2 28,-3 0 1,-2-1 78,-10 1-34,-10 1 196,24-9 57,20-4-29,5-1 28,8 0-291,4 0-106,6 9 61,6 11-6,2 10-5,0 0 28,-8 5-5,-9-4 16,-5 7 45,-10 5-50,1-12-1,0-3 102,6-14-12,8-10 684,0 0 10,3-4-861,22-7 38,9 4-16,29-5-18,4 12-1678,-31 0 0,-1 2 1662,14 8-135,0 19 18,-30-6-91,-5 16-256,-30-2 9,-5-7-2897,-8-6 0,-4-1 2840,-9 3 1,-6 4 0,30-22 0</inkml:trace>
  <inkml:trace contextRef="#ctx0" brushRef="#br0" timeOffset="93875">15108 12528 20599,'1'-7'3523,"-1"2"-3551,0 5-28,0 0 123,-70 66-1787,40-28 1727,0-4 1,-6 7 0,6 1 3,9 5 0,6 0-17,-1 1 1,3-1-113,1-3 0,5-4 107,15 19-28,17-21 67,9-7 100,-1-18 1,2-6 151,13-10-84,5-6 28,-26-6 304,-10-7 1186,-7-4-1411,-9-9 517,-20-1-859,-24 7-28,10 17 0,-4 5-902,-9 6 0,-1 3 565,7 1 1,-1 3 403,-15 10 0,5 1 0,15-4 0,-15 9 0</inkml:trace>
  <inkml:trace contextRef="#ctx0" brushRef="#br0" timeOffset="98816">22068 4541 15194,'8'-60'1532,"1"-1"1,-2 6 0,-2 9-738,-3 15-20,-4 10-663,2 11-231,-2 5 12,1 10 222,0 11-76,1 16 12,0 19-12,0 12-17,-1-28 1,0 0-90,0 0 1,-1-1 80,0-2 0,1-1 8,-4 25 0,3-17 12,-1 4 0,3-24 212,0 3 359,0-16-353,0-8 349,3-17-483,3-9-29,3-20-2,-3 13 0,-1 0-20,1-16-294,-3 12 0,-2 1 372,-2-11 34,-3-4-11,-1 15-128,-1 17-169,3 12 34,0 11 95,0 13 594,1 15-599,1 15-3393,0 11 3392,2 4-1131,0-24 0,0 0 1137,0 11 6,3 11 5,-4-30 6,2 1 50,-2-11 2386,0-10-2273,-1-8 3262,-3-11-3386,-2-12-22,-2-3 22,-6-36-28,5 6-256,3 22 0,0-2 259,3-14 0,0 0-6,2 16 0,0 1-3,2-13 1,0 0 10,2-7-27,1 20-101,-2 16-12,-1 14 79,1 15 51,0 31-23,0-4 0,-1 0 0,0 4-2,-1-9 1,-1 1-2,-1 10 0,-1 1-3,0-1 1,-1-2 2,-1-2 1,0-2-1,1-5 0,0-1 3,0 17 22,2-17 152,2-16 84,0-10-95,0-14-113,1-10-39,0-6 23,7-39-488,2 3 448,-3 14 1,1-3 13,0 5 1,0 0 8,-1-1 0,1 2-275,-1 2 0,0 2 331,4-24-48,-4 18 25,-4 19-140,-3 14-27,-1 13 691,-2 16-1789,-2 19-3701,2 1 1,0 2 2884,-1 13 1,2 4-1,2-45 1</inkml:trace>
  <inkml:trace contextRef="#ctx0" brushRef="#br0" timeOffset="105358">30738 4563 12021,'27'-51'703,"-1"0"1,-1 6 0,-9 6 2421,-18 9-2677,-2 11 1101,1 10-1627,0 5 725,2 3-720,0 2 3448,-6 29-3369,3-9-1,-5 38 6,3-14 1,1 12 21,1 1-22,3-26 1,0 0-3421,0 16 3420,1-6-183,0-16 312,1-18 17,-1 1 436,3-9-464,-1-4-56,4-10 3270,-2-11-3292,4-32-398,-4 12 361,-1 7 0,-1-1 26,0-17-12,0 22 0,-1 0-95,2-24 191,0 14-57,-1 17-168,0 14-22,-2 11 128,-3 28-2692,-5 29 2675,1-2 12,1-12 0,0 1-152,2-6 1,0-2 151,-2 24-92,3-20 1,1-2 91,0 4 17,0 2 22,-1-12 0,1-15 146,0-7 3064,2-11-3204,0-10-6,0-30-33,0 5-1331,0-10 1,0-2 1330,-1-3 8,2 0 0,1-2 24,-1 19 1,2 1-6,-1-7 1,1 0 67,0 3 0,-2 3-67,2-5-79,-3 11-16,0 26-46,-4 18 112,-2 12-10,-5 26 10,5-19 1,1 2-136,0 4 1,0-1 126,2-6 1,0 0 4,2 4 1,0 0 3176,1 16-3177,2-19 1,0-1-3,1 8 332,1-5-248,-3-27 184,0-6-189,-1-28-51,0-12-17,0 5 0,0-1-79,0-22 73,3 16 1,0 0 5,3-7 17,0 12 0,2 0 84,1-4 11,0 3-224,-4 19-100,-4 12-6,-2 11-897,-4 20-3612,-5 17 3986,-1 9 1,2-14-1,4-15 1</inkml:trace>
  <inkml:trace contextRef="#ctx0" brushRef="#br0" timeOffset="112158">24191 5858 7582,'3'-2'6867,"-1"0"-1300,-2 2-4581,13-18-415,-10 14-633,9-15 68,-12 22 39,0 1 33,0 10-5,0 10-6,1 15 6,0 11-3420,0-6 3408,-1-7 1,-1 0 22,-4 12-1179,2-11 1,0-1 1116,-2 0 29,1-1 49,4-22 309,0-2-39,0-6 2822,0-7-2979,3-9 3308,0-10-3398,1-15-22,0-15-62,-3 19 0,0-1-171,0-5 1,1 0 178,0-2 1,1 2 8,0 2 0,0 2 140,3-26-129,-2 26-78,-2 10-51,-2 19 29,0 8 21,0 10 12,0 14-3055,0 28 3049,0-13 3,-1-8 1,0 1-400,-3 14 402,1 13-47,1-7 47,1-16 11,2-2 12,-1-22 3273,2 2-3139,-1-15-45,2-19-90,-2 2 579,1-28-573,-1-4-20,-1 14 1,0-3-73,1-3 0,1 0 89,0 1 1,0 1 30,5-25 44,-3 15-116,-1 23-63,-3 16 79,-3 23-5,0 18-7,-1 16 1,1 13 19,3-30 1,0 0-3178,0 22 3169,1-6-39,2-8 45,1-5 16,1 3 0,-1-18 85,-1-7 38,-1-14 3334,3-10-3445,1-13 0,9-29-18,0-3-193,1-3 205,-2 6 0,-5 21-112,-1-4-95,-5 18-1855,-4 13 2034,-4 20 0,2-6 0,-2 5 0</inkml:trace>
  <inkml:trace contextRef="#ctx0" brushRef="#br0" timeOffset="117292">26283 5793 20929,'12'-57'666,"-2"12"-610,-10 52 40,1 19-68,-1-4 39,2 36-45,-2-28 23,0 28 5,-4-18 23,-2 8 40,-3 0-7,3-15-22,1-9 258,4-16 218,1-6 476,0-1-857,-3-21-117,0-2-40,-1-12 29,0-9-18,2 4 40,1-12 5,6-6-38,-1 20 32,7-3 7,-5 25-74,1 3-77,-4 7 60,-2 15 12,0 10-5,0 7-1,-1 21 17,-4-2-44,-2 15 35,2-26 1,0-1-3,-1 11 0,3 9 6,3-28 0,1-2 50,1-11 308,-1-8-173,-2-10-163,0-9-12,0-4 7,0-20-6,-2-1 13,1 4 1,0-1-20,-2-12 0,3 9 1,-1 4 5,1 9-6,0-11-112,0 28 56,0 2-33,0 23 83,0 12-5,-2 9 3,-3-2 0,0 0-9,-3 5 3,-2 4 1,0 0-4,-1 1 6,-2 14 6,8-30-1,4-9 40,1-13 364,0-2-364,3-26 5,4-21-39,3-19-338,0 3 366,2-4-22,-5 28 89,6-23 6,-8 29-67,1-2 0,-5 18-62,-1 9-11,0 1-5,0 14 360,-1 8-333,-1 7-22,-1 17-140,-1-12 0,-1 1-532,2 3 0,-1 1-755,-1 0 0,1 0 1455,0 26 0,2-39 0,2-2 0</inkml:trace>
  <inkml:trace contextRef="#ctx0" brushRef="#br0" timeOffset="123732">28351 7452 10595,'0'-8'7057,"0"2"-5443,0 6-348,-5-66-326,4 43-604,-2-15 1,1 4 240,2 23-252,0 6-258,0 3-224,0 1 28,0 5 185,0 9-11,0 13-17,0 15-6,0 11-10,0-8 4,-1-9 1,0 0-17,-2 15-1693,2-13 0,-1 0 1698,-1 1 29,2-4 151,0-25 291,1-2 45,0-6-2499,0-14 2018,0 0 2278,0-24-2284,0-4 16,0-22-33,1 27 0,2-1-225,0-2 1,1 1 235,2 1 0,0 2 28,9-24 61,-2 13-184,-5 21 3114,-4 11-3103,-4 22 67,0 4 11,-7 38-22,-2 1 6,2-10 0,0 1-41,1-3 1,0 0 28,0 0 1,1 0-7,1-4 1,1 0-76,1 2 0,1-3 98,-1 9 0,1 1 51,0-28 156,0-4 309,0-11 257,-2-48-761,0 0-23,1 12 0,0-1 169,-2-18-152,3-6-17,0-2 8,1 27 1,0 0 19,0-19-51,0 18-134,-1 18 51,0 16 84,-1 32 27,2-3-5,-1 34-28,2-6 19,1-20 1,0 3-517,2 9 1,0 1-330,-2-3 0,0-1-1715,0 0 1,-1-2 2568,-4-2 0,-2-5 0,1-5 0,-3-3 0</inkml:trace>
  <inkml:trace contextRef="#ctx0" brushRef="#br0" timeOffset="130423">23977 8995 8517,'-1'-7'6867,"1"2"-4755,0 5 604,0 0-2307,-8-12-431,5 10 106,-6 2 95,4 23-34,-1 19-16,-2 13-45,-2 7-11,1 0-367,4-3 378,2-7 12,2-9 430,1-7 393,1-19-68,0-5-537,0-20-157,0-20-3121,-1-10 2997,0-7 18,0-13-405,0 2 377,0 0 13,1 16 1,0 0 24,1-7 62,2-12 23,-1 31-135,-1 13-117,-1 10 3236,-1 9-3124,0 11 648,0 12-654,0 16-34,2 9 23,-1 4 17,2 0 16,1-5 1,3 2-29,-1-21 6,0 0 50,-3-22 118,0-3 45,-1-7-146,1-13-72,2-11 10,-2-5 32,3-17 0,-1-5-20,-1-8-211,1 7 1,-1 1 255,-1 7-12,-2 18-55,0 13-74,-1 12 51,-3 13 34,-1 14 33,-6 31-39,4-12 108,1-9 0,1 1-299,2 15-176,0-20 1,1 2-2948,3 8 1,0-2 3313,1 22 0,2-12 0,-3-28 0</inkml:trace>
  <inkml:trace contextRef="#ctx0" brushRef="#br0" timeOffset="134939">19147 9277 18806,'-18'-51'1197,"0"0"0,4 9 0,2 8-1029,2 14-67,8 16-45,1 3-140,1 1 84,-1 5 106,1 7-78,0 4 23,-1 16 33,1 14-28,-2 5-12,0 12-21,-1-14-1,2-4 1,1-8-12,0-11 78,0-2 152,0-16 336,0 0-11,0-10-359,1-8-146,-1-12-27,1-15 0,-1-12 5,-1-9 6,1-2 27,-1 3 7,3 9-6,0 12-40,2 11-33,-2 13-112,-1 6 56,1 12 39,1 12 12,2 15 10,-1 17 29,-1 10-222,-2-28 1,0-1 170,0 19-5,1 12 27,0-28 1,2 8 22,-2-24 106,0-10 321,-1-7-388,-1-21-28,-4-9-45,-2-24 12,-5-7 8,7 27 0,0 0 3,0 0 0,1 0-3272,-1-30 3266,1 26 255,2 7-339,-1 24-17,1 3 68,-1 14-2246,-2 12 2268,-1 18-17,-3 15 1803,3 6-1789,2-30 0,2-1-56,2 29 59,6-9-5,3-8 5,2-11 3160,-2-12-3104,-4-9 727,-3-6-688,-3-11 41,-3-11-114,-3-16 6,-7-18-17,6 18 1,0-1-151,0-5 0,1 0 147,1-2 0,2 0 3,0 3 1,1 1 10,2-24-11,0 18-44,0 19-68,0 13 39,0 16 51,0 17 11,0 21 11,2 20-149,-2-26 1,2 4 137,0 14 0,1-1-6,-1-16 1,0-1-4,2 14 1,0-2 8,1 3-5,0 2-6,0-19 201,-2-15 56,-2-13-162,0-9-39,-6-15 542,-4-15-559,-6-23-28,5-4 0,1-2-326,3 23 1,1-1 330,-1-18 1,2 3 22,4-4 6,0 10 61,-1-3-118,0 27 7,-1 10-1,1 19 11,-2 14-27,0 16 10,2 0 1,0 4-113,0-1 1,1 2-390,1 13 0,2-1-263,-2-15 0,3-1 787,3 17 0,1-4 0,-1-13 0,4 15 0</inkml:trace>
  <inkml:trace contextRef="#ctx0" brushRef="#br0" timeOffset="150442">26059 10603 21713,'5'-41'502,"-1"1"1,1 2-1,-2 12-513,-3 24-471,0 1 421,0 11 94,0 9-5,0 17-16,0-4 32,3 27-10,-1-18-12,2 16 12,-1-21-23,-1-9 28,-1-10 113,0-8 128,-1-6 980,0-2-1126,1-15-56,0-7-10,0-21-52,0 7 20,1 1 1,0 0 2,0-2 11,0 3 1,1 1 201,-1-5-72,0 6-124,-1 10-17,-1 16-184,0 4 105,-4 11 40,0 10-11,-4 18-6,-2 15 14,6-22 1,0 1-233,1 4 0,0 1 232,1-1 0,1 1 3,1-1 0,2 0 25,-1-3 1,2-2-26,2 22-28,1-13 56,-3-14 56,-2-12 168,0-9 39,-1-6-179,0-21-90,0 3 515,-2-35-464,2 0-62,-1 15 1,0-2-294,2-1 1,0-1 301,1 0 0,0 1 2,0 5 0,1 2 18,0-21-18,-1 20 0,-2 15-22,0 12-72,-1 7 38,-1 11 585,-4 14-562,-3 21 11,-1 18-352,4-24 1,1 1 348,1 2 0,1 1-17,1 0 1,0-1 19,2-2 0,2-3-173,2 26 167,3-16 57,0-18 94,-2-13 46,-3-11-79,0-16 605,1-14-700,0-22-11,-1 17-1,0-3-130,0-5 1,1-1 132,1 1 1,0-1 38,0-1 1,0 2-9,2-6-112,-2 10-122,-4 30-522,-1 16-7500,0 15 8217,1 11 0,-1-9 0,1-8 0</inkml:trace>
  <inkml:trace contextRef="#ctx0" brushRef="#br1" timeOffset="161475">17115 2563 6725,'0'-6'8744,"0"1"-6364,0 5-2117,-72-31 11,31 39-99,-16-7 1,1 8-123,27 15 0,6 7-39,-4 5 0,3 1 531,-1 12-529,17 4 80,23-19 72,19 2 33,24-14 146,-9-16 0,2-4-311,-15-3 1,0-2 64,18-5 0,-3-4 224,2-17-271,-25 9 0,-4-4 226,-7-6 0,-8-3-2402,-12-24 2245,-11 4-11,-26 9-45,11 23 14,-11 3 0,-4 3-92,-9 5 201,10 2 1,3 5-846,1 11-95,16 4 750,17 22 0,5-21 0,4 11 0</inkml:trace>
  <inkml:trace contextRef="#ctx0" brushRef="#br1" timeOffset="162031">19536 2617 22699,'-13'-27'348,"-12"42"-343,13 15 6,2 3 1,4 0-24,12-8-27,13 14 34,11-15 49,16-1 29,-15-16 0,2-3 145,21-10 51,3-15-118,-28-4 132,-13-10 0,-4-2-171,-3-1 0,-3-2 0,-4-2 140,-13-7-162,-5 5-57,-4 9-22,1 21-22,-25 14-1310,-5 22 1321,17-4 0,1 1 0,-5 11 0,18-4 0</inkml:trace>
  <inkml:trace contextRef="#ctx0" brushRef="#br1" timeOffset="162582">22099 2724 15944,'0'-6'5024,"0"2"-3898,0 4-789,-98 19-293,61-2-238,-23 2 1,3 7 187,33 14 1,5 8 114,21-6-92,8-15 83,32 3 46,0-19-12,-10-4 1,2-2 268,26-12-83,-1-11 218,-6-13 8,-18 1-291,-18 0 0,-4-2-160,-4-4 17,-6-5 1,-4-2-12,-15-2-73,4 15 0,-4 2-12,-12 2-21,-15 8-416,-9 18-2088,-3 11-2407,24 1 1,2 2 2494,-5 9 1,15-4 0,14-13 0</inkml:trace>
  <inkml:trace contextRef="#ctx0" brushRef="#br1" timeOffset="163125">24041 2613 22957,'-32'12'63,"0"0"1,0 2-1,6 2-51,13 13-12,1-1 28,22 11 22,3-21 96,30 12-18,6-19-55,-14-5 0,3-3-195,9-5 0,0-4 315,-9-2 1,-3-4-1478,5-11 0,-6-3 1441,-6-12-34,-10-10 46,-21 8 5,-22-10-135,2 23 0,-4 2-22,-4 2 0,-2 4-20,-3 5 0,0 5-182,-25 10-67,24 6-111,7 11-1541,20 2 1904,2 7 0,4-11 0,1 0 0</inkml:trace>
  <inkml:trace contextRef="#ctx0" brushRef="#br1" timeOffset="163658">26279 2608 16488,'3'-4'5163,"0"1"-4064,-3 3-931,-78 33-79,43-3-64,-12-2 1,5 2-4,23 6 73,19 8 12,18-18 5,20 8 17,19-16-20,-15-12 0,2-4 59,-1-6 0,0-3-1087,-7 2 1,-3-2 1098,15-18-2464,-26-15 2379,-12 12 24,1-33-29,-20 19-48,-3 13 0,-3 0-20,-24-12-22,-4 7-28,10 23 0,0 5-73,-2 2-736,3 5 0,0 5-8994,1 13 8072,3 1 0,14-3 0,10-12 1</inkml:trace>
  <inkml:trace contextRef="#ctx0" brushRef="#br1" timeOffset="164214">28464 2809 18660,'2'-6'3631,"-1"2"-1369,-1 4-1954,12-61-263,-23 48-17,10-43-11,-33 73-12,6 8 6,-3 10-5,11 11 0,15-15-6,19 8 16,20-18-4,23 0-1666,-3-14 0,1-4 1679,-20-1 0,-1-3 64,19-3 1,-4-6-2106,-15-13 2151,-4-1 61,-15-14-39,-16 2-57,-10-13-44,-12 1 12,-19 1-57,10 20-17,-12 5-78,20 18-145,0 7 122,13 20 107,26 13 0,-7-8 0,14-4 0</inkml:trace>
  <inkml:trace contextRef="#ctx0" brushRef="#br1" timeOffset="164566">30431 2587 21646,'0'-5'2291,"0"2"-2252,0 3-39,-62 21 11,42 8-19,-14-10 0,4 2 8,30 28 39,14-10 0,3-12 0,5-2 101,27 12-20,-17-20 1,2-4 232,25-5-135,-16-10 216,-12-12 1,-4-7 18,-4-30-397,-5 23 0,-5-1 20,-14-7 0,-6 2-291,-7-1 266,-13-8-23,1 20 0,-2 2-40,-7-4-397,-7 4 1,0 4-982,8 8 564,-25 6 1,48 3-1,-3 3 1</inkml:trace>
  <inkml:trace contextRef="#ctx0" brushRef="#br1" timeOffset="165290">16718 4674 13340,'0'-9'2526,"0"2"-959,-11-28 0,-9-2-1186,-11 18-294,4-14 0,-3 7-2252,-22 49 2277,14 7-12,2 5 389,17-8 0,3 2-444,0 20-34,-3 11 62,34-10 8,11-30 0,7-4-20,5-1 1,5-3 255,17-3 0,3-5-214,-2-9 1,-3-3-20,-11 0 0,-3-3 123,2-5 0,-5-3 208,1-17-270,-7-13 113,-33-13-163,-18 10-53,0 22 0,-2 4-14,-13-6 17,-20 8-34,22 16 2840,-31 15-2996,30 15-1094,-3 20-1298,21-6 1871,14 8 1,-3-33-1,4-3 1</inkml:trace>
  <inkml:trace contextRef="#ctx0" brushRef="#br1" timeOffset="165683">19335 4438 24654,'-37'36'30,"-1"1"1,1-1 0,-13 6 0,15-4-37,38 1 23,11-21 17,20 2 10,-3-11 1,4-3-291,0 1 1,2-3 298,6-4 0,0-3 132,18-13 142,-18-9-176,-19 1 275,-16-19-247,-19 8-39,-13-18-22,-14 10-57,-7 5-21,-3 11-108,1 13-486,7 11-4303,7 15 4857,12 3 0,9-1 0,8-5 0</inkml:trace>
  <inkml:trace contextRef="#ctx0" brushRef="#br1" timeOffset="166300">23591 4337 24945,'-8'-23'151,"-1"12"-50,-2 43-56,1 7-28,-1 19-1,17-6-21,15-4 22,20-6-2132,-6-23 0,2-3 2149,15 3 22,-15-10 1,-2-5-1164,10-14 1242,-10 1 122,-2-20-134,-25 10 174,-5-33-185,-15 10-62,1 11 1,-4 1 16,-28-16-48,16 25 1,-3 4-6,-5 3 0,-1 3-17,-3 2 1,1 4-21,-25-1-36,29 7 1,1 4-2765,-12 21 2811,10 14 1,12-9 0,21-5-1</inkml:trace>
  <inkml:trace contextRef="#ctx0" brushRef="#br1" timeOffset="166916">26430 4471 21287,'-24'-42'769,"1"1"1,-8 4-1,-1 10-1451,-5 23 741,2 9 0,-2 4-17,8 3 0,0 3-14,-6 4 0,0 5-14,2 8 0,4 1 248,-5 14-254,22-15 1,9 0 30,22 5 34,22 6-34,-10-24 0,5-3-217,5-3 0,2-2 251,0-3 0,2-3 274,8-7 0,-4-4-205,8-4 104,-23-8 1,-8-5-51,-17-10-2897,-8-19 2774,-18 5-29,-15 2-54,-8 4 15,-7 8-16,-1 10-28,11 11-465,-13 9-1549,22 13 2053,-4 11 0,20-7 0,8 3 0</inkml:trace>
  <inkml:trace contextRef="#ctx0" brushRef="#br1" timeOffset="167407">28235 4555 23915,'-23'-39'308,"1"-1"0,2 4 0,-1 11-264,-1 29-27,-3 11-11,0 15-1,1 14-10,5 11-12,9 7 23,14 0-9,7-31 0,5-2-302,6-2 1,5-3 301,8-3 1,2-2 13,-7-6 0,2-2 106,14-3 1,0-5 208,9-11-130,-18 0 0,-2-5 281,5-24-180,-15-9-90,-12-9-72,-13-4-29,-13-1-67,-12 5-3297,-13 9 3079,-11 11-1109,-8 15 856,24 19 1,2 3 0,-4 0 0,4 8 0</inkml:trace>
  <inkml:trace contextRef="#ctx0" brushRef="#br1" timeOffset="168183">17005 6213 22727,'-46'12'83,"1"-1"0,1 5 0,5 8-60,12 17 0,6 4-595,4-10 0,2 0 591,4 12 0,8-1 14,14 8 199,-1-18 1,6-4-105,11-10 1,4-7 99,3-7 0,1-4-32,25-2 165,-22-15 0,-4-5-126,-7-4 169,10-16-73,-25 0-129,-10-7-68,-11-15-55,-12 2-18,-13 8-33,4 15 12,-17 5-63,24 19-447,-27 8-119,33 12-4608,-9 22 5197,23-4 0,1-4 0,3-8 0</inkml:trace>
  <inkml:trace contextRef="#ctx0" brushRef="#br1" timeOffset="168707">19592 6172 20033,'1'-5'3282,"0"1"-2358,-1 4-868,-55 8-22,20 18-34,-3-9 0,1 3 0,9 30-6,16-3 6,16-13-16,24-1-18,15-15-240,-10-9 0,0-3 291,24 1 69,-13-13 1,-1-4 132,7-10-54,-15 3 0,-4-5 256,-1-19-145,-15-8-176,-12 8 40,-14-14-11,-13 5-95,-6 4-29,-8 5-94,4 25-46,9 11-1075,-2 15-1041,15 3 1512,-2 13 1,11-14 0,1 0-1</inkml:trace>
  <inkml:trace contextRef="#ctx0" brushRef="#br1" timeOffset="169206">22131 6343 9795,'0'-4'8827,"0"0"-7410,0 4 935,-16-66-1758,9 44-276,-3-16 0,-1 3 343,-1 20-401,1 6-13,-20 4-3365,-6 25 3123,1-3-64,7 12 1,5 4 47,6 4 11,5-7 0,3 0 0,12 2 22,32 6-22,-8-22 11,23 7-5,3-17-229,5-6 270,-22-4 1,0-2 126,25-14 73,-14-12-107,-18 2 212,-10-27-251,-13 24 1599,-8-5 1,-5-2-1600,-12-1-73,2 12 0,-3 2-34,-22 0-27,-2 13-197,1 19-1032,9 14 1262,10 22 0,13-17 0,6 4 0</inkml:trace>
  <inkml:trace contextRef="#ctx0" brushRef="#br1" timeOffset="169890">28129 6111 16314,'0'-5'4805,"0"0"-3645,0 5-443,-43-59-465,18 43-193,-5-15 0,-2 4-20,-2 35-17,3 7 1,3 11 5,8 8-6,10 5 6,14 3 39,18-3-44,20-4 2,-14-20 0,4-3-1637,13-2 0,-1-2 1724,18 2 53,-21-9 1,-5-3 270,-6-9-4,-3-7-124,-17-12-151,-18-8-56,-15-8-34,-17-3-45,17 26 1,-3 3 10,-23-12-66,5 14-158,8 14-1204,7 16 1395,7 17 0,10-10 0,5 2 0</inkml:trace>
  <inkml:trace contextRef="#ctx0" brushRef="#br1" timeOffset="170358">30563 5953 24427,'-55'26'22,"1"0"0,7-1 1,8 3-18,10 24 7,18-12-2778,26-10 1,7-3 2793,4-3 703,9-2 0,5-4-641,-6-12 0,0-3 690,22 0-598,-20-5 1,-3-6 468,-1-19-332,-5-21-246,-19-9-51,-12 25 1,-5 0 3239,-18-22-3850,-14 7-382,12 22 149,-17 12 0,33 13 0,-8 3 0</inkml:trace>
  <inkml:trace contextRef="#ctx0" brushRef="#br1" timeOffset="171149">17178 7829 20464,'0'-47'750,"0"0"1,-2 1 0,-4 8-152,-12 16-195,-8 1-220,-4 12-4340,-11 28 4173,12 1-1,5 16 1,3 3 495,3 6-512,3-1 0,4 4-1081,11-10 1,4-1 1091,5 23 20,18-22 0,6-7-69,11-13 88,5-5 1,3-6 38,-12-10 1,-1-5 847,9-1 1,0-5-790,-7-5 1,-4-5 24,-7-2 1,-6-3-45,-6-2 0,-7-3 6,-12-8 1,-6 0-80,-6-15-28,-8 17 0,-4 4 11,-17-2-22,15 17 0,-2 3-6,-25-3 2724,-1 21-2797,22 9-150,3 23-1709,29 8 1921,9-8 0,2-1 0,-1 5 0,13-2 0</inkml:trace>
  <inkml:trace contextRef="#ctx0" brushRef="#br1" timeOffset="171523">19071 7519 22173,'-45'1'358,"1"-1"1,-1 3-1,6 3-324,17 5 27,-12 21-55,22-14-12,2 27-16,21-17 33,27 17 23,12-18-217,-14-14 0,4-2 256,9-5 0,-1-4-1648,-14-1 0,-1-1 1662,6-2 0,-4-1 154,-5-7-1019,3-14 1221,-18-1-309,0-6 85,-37-13-130,-7 14-64,5 8 1,-2 2 24,-26-7-28,-2 11-44,3 7-600,6 14-6806,9 13 7428,10 6 0,12-5 0,8-7 0</inkml:trace>
  <inkml:trace contextRef="#ctx0" brushRef="#br1" timeOffset="172049">21917 7788 19961,'7'-61'1275,"1"1"0,-3 6 0,0 9-625,0 15 14,-9 13-614,-5 9 91,-13 17-141,-14 11-3,-3 11 1,-2 3 2,15-12 0,0 1-130,-18 16 1,4 4 73,12 12-3038,4-9 3106,20-1-1,26-22-11,19-7 8,-10-8 1,4-3-153,7-5 0,1-4 164,3-4 0,0-2-1,-9 1 1,-1-4 106,7-11 0,-3-3 75,-2-15-100,-15 11 0,-4-2-6,-8-9 137,-24-18-171,-8 24 3118,-20-10-3163,7 25-66,-25 9-538,18 17 588,-18 14 0,34-7 0,6 7 0</inkml:trace>
  <inkml:trace contextRef="#ctx0" brushRef="#br1" timeOffset="172549">24055 7748 21259,'-39'-43'838,"0"1"1,4 2 0,7 13-649,18 24-117,-3 13-6,-4 12-33,-8 18-40,-1 11 11,13-15 1,3-1-11,-3 14-4,11-15 1,3-4 13,7-5 40,29 14 17,1-23 55,23 1 113,-7-20-90,-12-5 353,5-29-596,-23-2 201,-8 8 0,-3-3-1635,-7-5 0,-2 0 1587,0-16-96,-5 18 0,-2 3 136,-4-1-62,-5 1-56,-6 16 63,-4 14-1531,-6 17 2317,-5 17 1,14-10 0,3 2 0</inkml:trace>
  <inkml:trace contextRef="#ctx0" brushRef="#br1" timeOffset="173023">25988 7555 23573,'4'-18'588,"-1"4"-241,-10 11-201,-3 6-12,-9 9-27,-8 12-85,-9 15-5,-1 9-6,3 5-22,12 0 22,10-6 56,43 2 12,8-22-40,-3-14 0,3-5-160,-3-10 0,-1-5 244,0-2 1,-3-4 35,-2-3 1,-3-4 126,15-26-96,-16-9-22,-13-3-3295,-14-1 3166,-14 6-5,-11 9 5,-21 11-101,-4 15-184,1 11-1161,14 20 1407,22 15 0,7-10 0,7 2 0</inkml:trace>
  <inkml:trace contextRef="#ctx0" brushRef="#br1" timeOffset="173573">30423 7631 21069,'32'-42'913,"0"0"0,-1 2 0,-15 7-633,-30 20-117,-14 1-96,-1 6 56,-28 14-95,15 8-17,13-2 0,1 3 12,-9 25-18,14-7 18,9 25 5,25-18-12,0-12 1,6-1 19,8-7 1,5-3-137,5-1 1,2-5 177,3-1 1,0-4 66,-1-3 1,-2-5 230,24-12-6,-16-13-96,-18-12-179,-14 3-39,-14-29-11,-11 14-26,3 14 1,-2 2-15,-7-7-396,-12 2-399,15 26 790,-18 6 0,24 9 0,-5 6 0</inkml:trace>
  <inkml:trace contextRef="#ctx0" brushRef="#br1" timeOffset="174340">17329 9520 16258,'1'-48'1585,"0"1"0,-5 1 0,-6 7-1238,-15 11-89,-23 8-135,8 17 191,-22 16 6,9 13-457,20-6 1,0 3 242,-1 11 1,3 3 0,8-5 1,3 2-89,1 6 1,5-1 14,4 10 39,21-2-1585,16-30 1,5-4 1584,15 7-67,12-15 1,4-9 231,-28-5 0,-2-4-149,15-5 1,-3-5 148,-15-1 0,-7-3-61,-5 0 0,-5-2 52,-4-32-156,-15 14 33,-20-8-66,3 25 10,-21-15-5,5 20-40,-17 3-49,19 15 203,-9 25-950,32-1 791,1 33 0,12-33 0,3 10 0</inkml:trace>
  <inkml:trace contextRef="#ctx0" brushRef="#br1" timeOffset="174883">21378 9446 17451,'20'-48'832,"-1"-1"1,-1 4 0,-4 5 1032,-8 6-1126,-3 0 151,-3 20-234,-10-6-313,-4 16-269,-24 16-46,-1 15-23,11 2 1,2 2 0,-5 10-4,15-11 1,4 0-3,9 7-11,25 12 17,0-20 5,7-12 0,6-5 0,-5-6 1,3-4 26,20-1 0,1-3-19,-16 0 1,-2-3 106,19-10 0,-6-4-14,-14-2 70,-7-8 0,-5-3-98,-13 2 33,-3-32-55,-21 22-3123,-11-8 3077,-3 15 12,-4 8-243,-20 9 159,19 8-84,-29 7-2195,42 14 2335,1 15 0,16-12 0,6 3 0</inkml:trace>
  <inkml:trace contextRef="#ctx0" brushRef="#br1" timeOffset="175433">25941 9317 20834,'6'-42'1005,"0"-1"0,0 1 1,2-16-1,-2 9-5864,-2 17 5005,-2 14 1386,-4 5-1515,-6 14 854,-2 4-838,-36 30 12,0 5-432,12-9 1,-1 2 386,7-3 0,4 1-6,5-3 1,4 1 2994,0 20-2961,27-9-3017,37-11 3000,-4-14 14,-3-10 0,3-5-243,-12-5 0,0-3 260,7-2 0,0-4 45,-4-4 0,-4-4 8,-4-2 0,-5-2 234,-5-3 0,-4-1-268,-4-2 1,-4 0-9,-5-1 1,-4 1 2,-13-27-34,-14 10-22,5 28 0,-2 2-17,-23-2 3006,2 7-3040,15 12-131,6 23-4691,12 9 4120,1 14 0,12-15 1,5-12-1</inkml:trace>
  <inkml:trace contextRef="#ctx0" brushRef="#br1" timeOffset="175949">28902 9117 23601,'-4'-39'826,"1"0"0,-5-23-568,-18 60-207,-2 13-4292,-8 5 4258,5 8 793,-10 23-799,23-20 1,2 2-18,-2 4 1,3 0 5,2 18 16,38-3 7,11-22-23,-6-9 0,3-3 61,29-2 135,-4-16-2082,-3-21 2009,-23 1-57,-3-24 52,-22 5-62,-1-2-12,-8 9 1,-3 0-17,-6-11-20,2 15 1,-3 2 2101,-19-6-2250,12 19-2170,-11 23-2350,23 8 4660,-4 18 0,9-20 0,1 1 0</inkml:trace>
  <inkml:trace contextRef="#ctx0" brushRef="#br1" timeOffset="176383">31008 9308 20968,'4'0'672,"0"0"684,-4 0-729,6-58-4150,-15 41 3680,8-41 1173,-47 70-1218,10 10-82,7-3 1,-1 3-20,8 1 1,3 1-1,-13 26 6,15-11 5,13 6 6,18-14 22,15 6-10,4-13 91,9-12 1,4-6 48,10-12 1647,-11 1 1,-1-6-1621,-13-16 0,-5-5-67,3-19-101,-14 14 1,-4 0 32,-14-15-49,-6 7-281,-21 10-240,8 17-3480,-23 14 3978,17 15 0,4-2 0,11 0 0</inkml:trace>
  <inkml:trace contextRef="#ctx0" brushRef="#br1" timeOffset="177141">16792 11073 16712,'34'-54'1777,"-1"1"1,-5 4 0,-5 6-1077,-5 11-208,-14 8-256,-13 19-203,-9 8 27,-13 13-27,-10 16-23,5 2 20,9-1 0,1 4-510,-3 19 487,10-17 1,3 2-1525,10-3 0,4-3 1533,5 10 39,18 3 135,7-31-62,2-3 403,23-20-185,-17-15-199,-11 3 1,0-4 120,5-31-163,-18 22 1,-3-1-21,-2-2 1,-3 0-9,-2-1 1,-1 1 22,-4-28 399,-2 13-422,-2 17 3238,1 16-3428,0 14 77,-1 18-234,-1 18-1535,3 23 1804,12-17 0,2-2 0,-3 8 0,13-3 0</inkml:trace>
  <inkml:trace contextRef="#ctx0" brushRef="#br1" timeOffset="177633">19432 11071 9102,'-1'-5'7057,"0"1"-4782,1 4-1245,-68-74-212,38 42-496,-12-13 0,2 2 572,20 22-194,-15 4-397,9 17-264,-8 3 34,-2 20-22,1 8-29,-6 15-8,21-16 0,2 1-117,-3 21 103,11-4 359,22-12-297,14-14 28,19-2 22,17-9-17,-18-15 0,1-3-48,-13 3 1,-1-3 97,12-9 1,-2-4 302,-1-14-131,-18 6 0,-3-3-149,1-11 5,-16 7 1,-6 2-112,-5 6-23,-8-13 62,-13 17 134,5 10-341,-19 2-667,12 30-2667,5 12-6339,9 5 8931,12-4 0,4-21 0,0-4 0</inkml:trace>
  <inkml:trace contextRef="#ctx0" brushRef="#br1" timeOffset="178133">21420 10850 24587,'-23'-30'271,"1"1"1,-22-9-227,0 61-12,2 15-5,9-4-25,15-3 0,3 1 14,4 14-43,11-8 1,7-2 8,21 11 23,-1-24 0,4-5 10,2-7 1,4-5-3,2-1 0,2-5 36,8-7 1,-1-4 41,-10 0 1,-3-3-148,0-6 0,-5-3 352,-3-22-3277,-17-1 3064,-13 8 16,-23-16 1,-7 20-65,7 11 0,-2 2-19,-13-1-6,-14 7-39,0 13-106,4 9-829,3 12-8868,28 13 9791,13 1 0,7-11 0,2-9 0</inkml:trace>
  <inkml:trace contextRef="#ctx0" brushRef="#br1" timeOffset="178650">23872 10856 25416,'-21'-30'78,"1"0"1,-20-6-68,32 46 0,-7 22-4234,-1 11 4223,4-7 346,5 1 0,4 1-357,11 0-6,9 20 34,14-31 11,10-13 39,7-12 51,3-16-29,-14-3 90,-13-5 1,-4-3 3367,1-19-3463,-8 10 0,-1-1-17,-7 3 0,-2 1 6,0-19 67,-14-10-95,-5 28-17,-15-7 180,5 23-303,-14 11-286,15 15-1709,-5 14-7741,18 12 8929,7-7 1,5-7 0,0-16-1</inkml:trace>
  <inkml:trace contextRef="#ctx0" brushRef="#br1" timeOffset="179240">28250 10737 11553,'4'-5'6155,"0"0"-3229,-4 5-2064,33-67-313,-32 41-398,12-13 0,-7 4 731,-35 25-748,-14 9-50,-9 14-61,8 2 76,13 6 1,3 3-95,-3 15-16,11-9 0,5 2-6,8 19 17,23-3 0,23-7 14,-8-24 0,2-4 20,27 6 16,-9-12 1,1-4 399,-19-5 1,0-2-331,11-2 1,-2-3 154,3-19-62,-20-10-68,-14-4-16,-14-4-3201,-7 0 3144,-9 6 68,-5 4-129,-6 10-33,-7 7-118,-7 10-84,7 6-2373,5 11 1,2 4 2596,-3 6 0,-5 3 0,27-10 0</inkml:trace>
  <inkml:trace contextRef="#ctx0" brushRef="#br1" timeOffset="179751">30601 10871 22173,'44'-36'924,"-1"-1"0,0 3 0,-17 9-706,-27 23-184,-8 4 0,-13 12 10,-12 10-69,9 3 0,3 2 31,-5 9-12,5 14 17,39-20-11,17-3 11,-6-12 1,4-2 7,4-3 1,4-3-1604,11-2 0,0-5 1660,-16-1 0,-1-2 94,9-4 1,-3-4 154,-2-12-56,-2-11-2258,-16-16 2124,-21 4-107,-9 1-18,-22 5-15,-7 13-63,7 11 1,-2 2-1591,-26 3-8173,7 14 9125,25 7 1,19-1 0,7-7 0</inkml:trace>
  <inkml:trace contextRef="#ctx0" brushRef="#br1" timeOffset="180539">16953 12600 21814,'-25'-47'597,"-1"1"1,7 5 0,-3 10-240,-20 20-235,3 23-100,-1-2 5,12 19 0,4 4-23,5 0-2830,2-2 1,3 1 2835,5 9 1398,5 0-1409,19 13 22,0-22 40,26 0 960,-3-26-591,24-16-493,-18-3 241,-14-4 1,-2-3 207,0-15-74,2-10 3198,-14-2-3321,-13-12-134,-7 20-39,-4 1-50,-2 24-63,5 11-363,-3 2-1256,3 13 1715,2 11 0,0-8 0,3 3 0</inkml:trace>
  <inkml:trace contextRef="#ctx0" brushRef="#br1" timeOffset="181083">19404 12594 18061,'0'-4'5170,"-1"0"-4369,1 4-448,-8-62 213,2 40-303,-2-15 1,-5 6-180,-14 33-68,0 4 46,-18 27-51,10 3-1727,13-1 1,3 1 1698,-5 9-878,23-8 0,8-2 900,8-13-16,33 12 33,-3-24 12,13-3 16,-3-16 18,-4-9 21,-9-14 29,-7-6-57,-12 5 57,-6-13 39,-10-5-73,-7 3-39,-5 3 50,-19 12-78,-1 20-34,-14-2 1723,12 15-2154,-1 10-5074,16 15 5522,6 0 0,4-1 0,6-14 0</inkml:trace>
  <inkml:trace contextRef="#ctx0" brushRef="#br1" timeOffset="181607">21832 12497 14668,'-5'0'4184,"2"-1"664,3 1-4294,-23-54 8,17 39-394,-17-40-38,23 54-112,-3 6 288,-6 9-278,-2 3-11,-17 28-11,9-7-6,-2 19-3375,24-4 3375,7-21 0,13 0-34,22-16 40,-15-9 24,6-6 1,-1-4 76,3-14 94,12-13 51,-25-6-33,-12-5-35,-11-6-4,-10-1-108,-3 10 57,-18-11-84,3 22-28,-5-3-28,-5 15-90,16 12 3218,-5 7-3553,15 6-9395,12 27 9815,8-12 1,-1 6 0,0-19 0</inkml:trace>
  <inkml:trace contextRef="#ctx0" brushRef="#br1" timeOffset="182157">23972 12465 16969,'-26'-23'2022,"-1"0"0,-7-23-969,46 33 79,3-4-175,-7 8-346,-4 5-286,-3 3-180,-6 2-72,-6 6 0,-9 5-39,-6 9-28,2 5 16,4 5-28,8 2 1,7 1 5,7-8 5,4-4 35,31 1 4,-1-11-19,-4-3 1,1-2 19,20-9 39,-1-7 72,-8-10-49,-16 0 218,-8-21-157,-21 5-28,-7-17-40,-15 8-16,-9 6-50,4 11 28,-20 1-46,15 17-44,-9-1-50,17 16-152,10 10-1170,8 15 1400,12 15 0,-3-20 0,7 1 0</inkml:trace>
  <inkml:trace contextRef="#ctx0" brushRef="#br1" timeOffset="182673">26105 12399 18616,'4'0'1417,"-1"0"1188,-3 0-1788,-16-40-4094,8 28 3451,-11-29 842,10 38-965,-3 9-35,-1 0 18,-15 22-34,10 0 11,-6 17-5,14-4-23,11-2 3398,13-5-3370,15-7 6,13-7 5,11-8 40,1-8 100,-4-9 147,-11-8 111,-13-12-51,-12-9-128,-10-6-56,-11-7-73,-7 1-22,-9 4-34,-5 8-40,-3 10-27,3 9-134,3 10 16,11 6-1053,6 12 1182,12 9 0,-3-7 0,4 2 0</inkml:trace>
  <inkml:trace contextRef="#ctx0" brushRef="#br1" timeOffset="183190">28301 12386 20011,'-3'-33'1772,"-1"0"1,-4-18-1560,-3 44 112,-7 8-90,-3 8-67,-17 12-106,5 6-6,-7 16-56,22-15 0,3 12 5,13-21 23,21 17-11,9-15 8,6-6 0,2-3 26,13-1 10,14-6 119,-19-11 133,-3-8 287,6-19-286,-20-4-74,-10-11-167,-19 13 39,-14-7-22,-11 11-34,-17-4-48,12 19 1,0 4-4,-22-3-5,5 5-392,19 21-1356,24 7-8083,9 13 9190,6-7 0,3-7 0,-8-12 1</inkml:trace>
  <inkml:trace contextRef="#ctx0" brushRef="#br1" timeOffset="183639">30573 12258 26189,'-31'-12'46,"-1"-1"1,0 3 0,1 8-25,-6 26 12,-9 11-34,22-13 0,2 1 5,-12 26 6,23-19 1,5 2-40,13 24 5,14-7 23,18-17 40,12-22 144,9-20-77,-11-2 105,-16-9 1,-3-3-56,-7-1-17,-3 0 0,-3-3 67,-5-9-128,-2 0 27,-15-5-61,-12 13-95,-15-4-387,-16 11-7544,-11 9 7981,4 12 0,19 2 0,15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9:27:27.6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974 1320 31740,'13'-45'-230,"1"0"1,-4 6 0,3 9-14,8 14 2201,-2 10-1958,8 11 0,5 26-841,-11-9-441,-3 17-798,-20-23 1977,-10 11 446,-20 7-467,-5-3 377,-11-3 1119,17-18 1046,-8-13-2374,11-18-44,0 0 0,8-22 0,15 7-1190,9-10-295,12 1 4076,10 6-3081,-1 12 1007,16 6-460,-9 15-57,17 11 0,-3 15 0,-8 5 0,-14 3 0,-5 4 0,-7 24-225,-12-11 1,-7 2-324,-14 1 0,-8-1 371,4-12 1,-3 1 0,-3 0 252,-12 9 0,-4 1 0,3-3-320,12-12 0,1-2 0,-2 1 711,-10 6 0,-3 1 1,4-6 120,6-8 0,1-4-588,-4 0 0,0-3 0,-16-4 0,19-23 0,18-4 0,10-16 0,16-2 0,6-2 0,17-2 0,15 11 0,-15 15 0,4 2 0,8 1 0,2 2 0,7 1 0,2 3-86,3 3 0,0 1-315,-6 0 0,-4 1 0,13 3 0,-28-1 0</inkml:trace>
  <inkml:trace contextRef="#ctx0" brushRef="#br0" timeOffset="183">1611 1695 32767,'0'-3'0,"0"0"-244,0 3-7355,24-21 7938,0 17 0,4-17 0,-9 22 1</inkml:trace>
  <inkml:trace contextRef="#ctx0" brushRef="#br0" timeOffset="1134">2417 1474 30857,'0'-45'-558,"0"0"0,0 1 0,-2 13-1182,-3 26 229,-1 1 1142,0 14 1688,-5 26-965,3-1-276,1 0 1,1 3-919,0 22 927,3-21 0,2 1-8,3-4 1,3 1-53,4-2 0,3-2-595,9 7-1133,17-7 1294,-5-30 1304,13-15 763,5-17-635,-25 6 0,-1-4-167,0-3 0,-3-2 27,-2-2 0,-3-2-680,-2 0 0,-3-1-205,-2 2 0,-2 2 0,1-26 0,-4 10 0,-5 21 0,0 9-533,-2 14-1514,1 8 982,0 10-306,2 36 30,2-12-387,1 24-4015,7-16 4899,6 8 1,-6-16 0,1-6-1</inkml:trace>
  <inkml:trace contextRef="#ctx0" brushRef="#br0" timeOffset="2175">3110 1542 30421,'-5'-41'-619,"1"-1"0,1 1 1,-1 17-719,1 28 1522,2 10-426,-3 25 10,1 6 54,-1 17 53,3-19-711,-1-4 1200,2 7-8,0-20-168,0 9 452,0-28-215,1-10 440,3-12-186,9-27-65,-2 5-417,-1 5 0,0-2 309,10-23-127,-3 12-288,6-7-210,-8 31-449,2 2 235,4 10 50,1 14-251,-1 5-95,8 19-221,-3 7 163,8 15 147,-17-23 1,1 3-189,4 7 1,1 1-480,-2-6 0,1-1 586,-1-1 0,1-1-519,5-6 1,1-3-352,25 3 1177,-9-12 0,3-5 732,-7-6 0,-1-4 276,8-6 0,-3-3 819,9-16-470,-23 7 1,-3-3 914,15-22-1136,-18 16 1,-2-3 59,0-7 1,-3-1-330,-6 7 1,-3 0-288,0-1 1,-4 2-623,-6-3-253,-21 8-675,-10 19 397,-7 4 220,-16 19 498,25 4 0,0 2-27,-20 12 153,18-4 1,3 3 65,11-2 1,3 0 175,-10 20 174,14-12 0,6-1-165,13-2-117,4 3-525,35-20 494,-2-22 248,-9-3 0,0-5 73,-3-6 1,-2-5-16,1-6 1,-4-2-262,-5 5 1,-4-3 47,3-22 1,-5-4-33,-8 12 1,-3 0-100,0 3 0,-1-4 1,-1 3-279,-2-10 1,-1 3-131,-1 5 1,-1 2-602,-1-15-2298,-6 6 2397,2 32 324,-5-3 89,6 21 307,0 11 42,2 19-850,1 2 0,1 4 864,2 18 56,1-8 0,1-1 1859,5 2-1807,1 1 1,2 3-1,-3-17 0,1 0-1083,5 14 1,0-2 1021,7 7 49,-4-22 0,3-4-7,9-1 34,17 4 2155,-6-23-1873,3-14 120,1-15 104,-4-14-96,-4-10-283,-9-6 7,-9 3-49,-7 15 3385,-6 3-3524,-4 16-297,0 3-125,-3 6 356,0 10 15,0 9 306,1 1-259,2 31-21,4-4 19,-1-9 1,3 2-2106,6 3 1,1-1 1362,9 14-1223,-3-15 1,1-2-1511,3-3 3022,13 9 0,-30-29 0,-1-1 0</inkml:trace>
  <inkml:trace contextRef="#ctx0" brushRef="#br0" timeOffset="2368">4898 1141 26406,'-4'-6'-330,"0"1"241,4 5-299,0 0-749,-23-22-5943,31 36 6973,-15-18 0,25 28 0,-6-10 0</inkml:trace>
  <inkml:trace contextRef="#ctx0" brushRef="#br0" timeOffset="2752">5107 1329 31066,'3'-18'-1839,"11"14"1973,25 41-672,-16-14 0,-1-1-155,13 16 389,-14-10 1,-4 0-251,-2 8 160,1 10-335,-17-21 867,-9-11 77,-1-8 1212,-15-15-719,7-8-317,-8-12 16,10-5-247,7 0-60,5 1-361,10 4-276,0 10-502,24-1 371,7 11 60,-6 4 1,3 1-327,2 2 1,0 3-731,3 1 1,-1 1-1676,0 1 1,-2 2 2484,21 5 1,-23-4 0,-17-2 0</inkml:trace>
  <inkml:trace contextRef="#ctx0" brushRef="#br0" timeOffset="3118">5780 1457 15412,'7'2'7338,"-2"0"-6190,-5-2-67,0 0-1115,-26-17-44,20 13 38,-18-11 7,32 20 22,8 2 16,11 1-16,7-2-6,3-3 40,-1-6 16,-5-5 34,-7-7-1,-6-6-32,-8-5 55,-5-3 6,-9 0 55,-11-2-99,-1 13 44,-13-1-6,3 15-39,-10 1-39,-2 11-17,3 8-34,9 4 6,2 25 28,16-2-42,6-10 0,4 1-104,5-3 0,6 0-364,4 2 0,4-2-381,5 0 1,4-2-1520,4 0 0,3-3 2410,10-1 0,-1-3 0,5 3 0,-1-8 0</inkml:trace>
  <inkml:trace contextRef="#ctx0" brushRef="#br0" timeOffset="3575">6700 1477 14786,'0'-5'5378,"0"1"-4526,-26-15 0,-12 0-382,-5 9-355,-4-10 0,-1 5 3,-9 25-62,5 10-45,4 12 0,8 11 0,12-7 21,16-4 0,4 3-29,13 13-11,2-12 0,7-1 6,7-8 1,6-5-77,6 0 0,3-5 99,6-3 1,3-3 158,4-3 0,1-4-195,2-4 1,-1-4 211,-1-3 1,0-3-15,-4-5 0,-2-4 26,-4-4 0,-2-3-22,-3-6 1,-4-3-66,-4-7 0,-4-3 151,-2-6 1,-4-3-271,-7 8 1,-3-1-1,-1 3-331,1-4 0,-3 2 251,-4-13 0,-4 4 1,-10-1 43,2 25 1,-1 1 501,-12-15-479,3 16 761,8 14-953,3 18 364,5 17-147,0 23-1344,5 0 0,3 3 1326,-1-11 0,3 1 0,4 24 0,3 1-684,2-14 1,3-1 574,-3-7 0,2 1 0,1 0-191,0-1 0,2-1 1,1 1-632,4 3 1,2 1 0,-1-3-301,1 0 1,0-1 1233,11 13 0,-5-7 0,-12-20 0,5 7 0</inkml:trace>
  <inkml:trace contextRef="#ctx0" brushRef="#br0" timeOffset="4126">7044 1626 28882,'36'-35'-676,"0"0"0,3 13 0,5 3 0,1 7-481,17 9 1,1 7-486,-17-4 0,1 1 0,-5-1 1426,-5 0 1,-4-1 1068,11-5 369,-20-1 1010,0-3 751,-12-1-2306,-6 3 358,-15 1 660,3 5-1447,-16 0-10,3 7-467,-8 4 150,-1 14-177,10 1 55,5 3 146,14 1-17,11-5-224,12 4 98,29-2 141,2-10 147,2-5 286,-2-14 382,-16-7 390,12-19 80,-20 5-309,-2-20-919,-22 10 0,-5-8-491,-14 5-335,-11 7-39,-23 10-29,0 10 8,-1 9 342,-1 13 604,13 9 163,-4 9 4,11 21-47,18 1-264,13 2-292,9-23 0,5-1-493,4-5 1,4 0-154,10 6 1,5 0-1750,-1-8 1,4-1 0,0-2-1927,16 5 0,-2-3 4193,0-1 1,-4-4-1,2-3 1,-40-10 0</inkml:trace>
  <inkml:trace contextRef="#ctx0" brushRef="#br0" timeOffset="4526">8703 1765 31119,'0'-59'97,"0"0"1,4 13-1,-10 7-528,-22 15 1,-6 10 931,-6 5 128,-11 7 0,-2 4-171,4 8-458,-2 6 0,1 6 0,7 13 0,15-9 0,4 2 0,6 19 0,26-1 0,13-22 0,6-4 0,5-3 0,2-4 0,3-1 0,2-3 0,5-6 0,-1-4 0,10-5 0,-5-7 0,0-4 0,-3-6 0,-3-9 0,-3-3 0,-12-4 0,-4-13 0,-4-5 0,-12 14 0,-3 1 0,2-9 0,-2-1 0,-5-2 0,-5 2-158,-2 6 1,-3 2-758,3 7 0,-1 1 251,-5-3 1,0 4-245,-1 10 241,1 2 334,6 13 81,3 18 163,3 15 87,1 25-24,3-14 0,3 4-55,3 11 0,2 7 0,2-1-1123,-2-9 0,2-2 1,1 3 724,-1 1 1,2 3 0,1 0 0,0-3-1483,2 2 0,1-3 0,-1-2 1582,8 16 1,-2-6-1,-7-18 1,-1-5 0,3 4-1</inkml:trace>
  <inkml:trace contextRef="#ctx0" brushRef="#br0" timeOffset="5377">10453 1084 31091,'0'-5'-1925,"0"0"1489,0 5 1472,-45 78-1795,33-48 0,0 1 762,-7 11 1,-3 5-1,3-2-49,5 5 1,3-2-27,0 0 0,1 1-561,1-4 0,2-2 699,2-3 0,2-1 77,4-4 1,3-2-490,10 24-255,15-11 369,10-14 585,-4-12 496,27-10 555,-15-12-469,-13-1 1,0-4 1200,17-15-1979,-10-13-157,-13-8 0,-12-5 0,-9 2 0,-6 5 0,-5 8 0,-2 7-1737,-1 8-516,1 5 321,1 3 534,2 4 422,2 1 196,2 2 1408,3 0 1082,16-2 1066,8 1-224,19 4-1142,3 10-1410,3 9 0,-7 10 0,-9 7 0,-12 6 0,-10 4 0,-8 4-2299,-4 0-656,1-3-486,7-8-2071,11-10 5534,14-12 1,-15-8 0,1-6 0</inkml:trace>
  <inkml:trace contextRef="#ctx0" brushRef="#br0" timeOffset="6601">11290 1696 32767,'-27'-42'0,"1"-1"0,1 5 0,8 7-2571,13 18 303,2 6 984,8 4 3868,15 13-1954,-1 1-168,24 22-1727,-5 4 1497,-13-11 1,1 2-42,-2 1 0,-1 2 104,-3 0 1,-2 1-196,-6-1 0,-2-1-2678,-2 23 1161,-17-11 756,-11-14 1198,-12-12 1191,-5-9 456,2-12-449,6-9-1189,9-10-546,8-8 0,9-4 0,11-2 0,9 1-777,14 4-185,12 6 1106,10 5 382,-22 13 1,0 2-256,0 2 0,0 1-271,1 1 0,0 1 0,27 0 0,-6 1 0,-7 1 0,-6-3 0,-5-2 0,-5-4 0,-5-5 0,-7-4 0,-7-3 0,-6-1 0,-5 0 0,-7 3 0,-3 1-795,-6 7-830,-3 4 957,-1 10 1412,-2 10 227,1 11-123,3 12-323,7 7-525,6 3 0,12 0 0,7-4-1694,10-5-420,9-7 875,-11-14 879,5-7 1121,-13-18 853,1-8-232,-4-11-154,-3-8-806,-5-3-422,-2-1 0,-1 6-750,0 8-656,-1 10-629,0 7 664,0 7 514,0 10 376,0 10 248,0 4-1,4 30-709,9 7 4,-1-1-7,-1-23 0,2-2-3316,17 15 2449,-3-9-3487,21-2 1091,-8-28 5597,12-6 923,-1-15 4098,-9-11 583,-9-15-1420,-10-11-2125,-8-5-2841,-5 2-606,-4 9 0,-5 12-140,-6 12-2711,1 10 790,-3 7 2568,3 15-732,-1 15 54,2 3 56,2 4 0,2 3-160,7 21 58,3-7 0,1 2 233,1-13 0,1-2-38,0-1 0,1-1-931,-2-2 0,-1-1 252,2 15 143,-2 2 258,-7-19 89,-9-24 1508,-7-24-694,-2-10-519,0-2 1,0-4-100,1-2 0,1-4-46,-5-12 0,1-5 35,2-4 1,0-3 18,6 13 0,1-3 0,0 4 52,0-2 1,2 2-571,0-13 0,3 4 26,1 6 324,4-5 302,-1 26 3008,10 8-2268,8 17 1338,15 6-345,13 13-1279,-20-3 0,1 4-581,6 10 0,-3 4 0,-6-2 0,-3 2-269,0-1 1,-5 1 481,-5 27-1106,-28-14-474,-19 6 1166,7-26 0,-5-4 347,-12-1 1,-2-4 0,6-5 0,1-3 52,1-1 1,1-5 72,-20-19 0,37 11 1,-3-7-1</inkml:trace>
  <inkml:trace contextRef="#ctx0" brushRef="#br0" timeOffset="7010">12790 1250 32767,'35'31'0,"2"12"0,-11 9-2283,-8-8 0,0 3 1555,-7-13 0,-2-1 189,3 6 1,0 2 672,-4 2 0,-1-3-310,1 11-2307,0 7 1637,-4-21 372,-1-22 943,0-3-137,3-20 1152,3-15-470,0-5-493,1-3 1,1-1 408,1-4 23,8-20 47,11 4 335,-15 27-131,16-15-1143,-16 35 924,-2 4-985,9 13 0,10 19 0,-10-8 0,1 2 0,18 19-389,-1 1 307,-7-7 0,-18-22 0,6 9 0</inkml:trace>
  <inkml:trace contextRef="#ctx0" brushRef="#br0" timeOffset="7426">13894 1464 32767,'-3'-5'0,"0"2"-888,3 3 1776,-47-25-888,33 23 0,-36-16 0,44 37-95,6 19-1671,5-4 1247,10 10 220,1-22-732,15-1 967,-15-14 201,15 0 733,-8-16 842,1-5-657,-3-5-1055,-6-6 0,-7-4 0,-2 1 0,-8-1 0,-3 13 0,-3 7-1075,-8 5 310,1 12 162,-7 9-43,1 13-614,3 11-2413,1 8 3759,3 9 1,6-25 0,2-3-1</inkml:trace>
  <inkml:trace contextRef="#ctx0" brushRef="#br0" timeOffset="7685">14033 1895 32727,'6'2'40,"-1"-1"-40,-5-1 0,-66 17 0,49-8 0,-20 3 0,8 1 0,31-4 0,18 4 0,7-7 0,16 2 0,-9-6 0,7-4 0,-23-1 0,9-8 0,-20 1 0,-2-6 0,-13 3 0,-8 2-3790,-12 5 3770,-1 3 0,9 2 0,9 1 1</inkml:trace>
  <inkml:trace contextRef="#ctx0" brushRef="#br0" timeOffset="8352">1630 2362 18520,'-10'-5'202,"3"1"-437,7 4-84,0 0 89,105-49-857,-64 42 1,3 0 1086,-1-4 0,6-4 0,2 0 0,-2 5 16,4 6 1,0 4 0,1 1 27,7-3 1,2 1 0,1 0-487,-10 0 0,0 0 0,2 1 0,0 0 534,6-1 0,0 0 1,1 1-1,2 0-390,-10 0 1,1 0 0,1 0 0,1 0 0,0 1 426,4 0 1,1 0 0,0 0 0,2 0 0,-1 1-256,-7-1 0,1 0 0,0 1 1,1 0-1,0 0 0,0 0 197,3 0 1,1 1 0,0 0 0,0 0 0,1 0 0,0 0-106,-7 0 0,0-1 1,1 1-1,0 0 1,0 0-1,0 0 0,0 1 72,2-1 1,0 1-1,0 0 1,0-1-1,1 1 1,-1 0-1,1 0-29,2 0 0,-1 0 1,1 0-1,0 0 1,-1 0-1,2 0 1,-1 0 8,-7 0 1,0 0 0,0 0 0,1 0 0,-1-1 0,1 1 0,0 0 0,0 0-2,1-1 1,0 1-1,1 0 1,-1-1-1,1 1 1,0-1-1,0 1 1,0-1 2,1 0 0,0 1 1,1-1-1,-1 0 1,1 0-1,-1 1 1,1-2-1,0 1 4,2 0 1,-1-1-1,1 1 1,-1-1-1,1 0 1,0 0-1,0 0 1,0 0-6,-5-1 0,-1 1 1,1-1-1,-1 0 0,1 0 1,0 0-1,0 0 0,0 0 1,0 0-6,1-1 0,1 1 0,-1-1 1,1 0-1,0 0 0,0 0 1,0 0-1,0 0 0,0-1-5,1 1 0,0-1 1,1 0-1,-1 0 1,1 0-1,-1 0 1,1 0-1,0-1 0,0 1-3,0 0 0,1-1 0,0 0 1,0 1-1,0-1 0,0 0 1,0 0-1,0 0 0,1-1-1,-1 1 1,0-1 0,1 1-1,-1-1 1,1 0 0,-1 0-1,1 0 1,-1 1 0,0-1-2,0 0 0,0 0 1,0 0-1,0 0 0,-1-1 1,1 1-1,0 0 1,-1 0-1,0-1-5,-1 1 0,0 0 1,0-1-1,0 1 1,0-1-1,0 0 1,-1 1-1,0-1 0,0 1-4,-2-1 0,0 1 0,0-1 0,0 1 0,-1 0 0,0-1 0,0 1 0,0-1 1,-1 1-26,5-1 1,-1 0-1,1 0 1,-2 0 0,1 1-1,-1-1 1,0 0-1,-1 0-137,4 0 1,1 1-1,-2-1 1,0 0 0,0 0-1,-1 1 1,-1-1-957,5 1 0,0-1 0,-1 1 0,-1-1 0,-2 1 0,-2 0 1123,2 0 0,-2 1 0,-2-1 0,-2 1 0,-4 0 0,7-1 0,-4 1 0,-6 1 0,-8 0 0,-1 0 0</inkml:trace>
  <inkml:trace contextRef="#ctx0" brushRef="#br0" timeOffset="11883">4149 3905 21003,'-7'13'161,"2"23"-213,4 10 0,2 5-1081,0 4 1,2 1 834,-1 1 1,2 1-571,2-3 1,1 0-1243,2-5 0,0-3 506,-1-12 1,1-2 1591,10 22 1,-11-37 0,0-2 0</inkml:trace>
  <inkml:trace contextRef="#ctx0" brushRef="#br0" timeOffset="12310">4290 3595 7552,'-35'-31'1051,"1"1"1,-1-1-1,-16-10 1,1 11 644,13 21 1,0 8-953,-4 5 0,-1 5-115,-4 6 0,0 6-83,-3 10 1,0 6-331,14-7 1,1 3 0,0 2-41,0 6 0,0 1 0,2 3 28,0 4 1,3 1-1,2 2-39,3 1 0,3 1 0,4 0-154,3 0 1,4 0 0,5-1-158,4-4 1,5 1-1,5-3 42,4-4 1,4-1-1,1-3-408,8 5 1,6-4 284,7-8 1,8-3 0,-1-6-93,10-1 0,4-6 409,-2-1 0,5-1 0,0-3-213,-6-7 0,1-4 1,0-2 49,2-3 0,1-1 0,0-3-183,0-2 1,1-2-1,-2-3 328,-2-1 1,-1-2 0,-2-3 136,-4 0 0,-2-2 0,-2-3-127,-5 1 1,-3-2-1,-2-2 96,8-16 0,-6-2-56,-10-1 0,-7-2 46,-8 1 1,-8-2-241,-9 1 1,-8 1-48,-6 1 1,-8 4 363,-9 2 0,-6 5-364,-7 4 0,-4 7 32,-6 5 0,-2 6-177,-2 5 1,-1 5-922,2 8 1,1 4 1341,2 5 0,5 3 0,-6 4 0,16 2 0</inkml:trace>
  <inkml:trace contextRef="#ctx0" brushRef="#br0" timeOffset="13460">5601 4256 13228,'-45'4'1513,"-1"0"1,1 0-1,-14 2 1,13-2 264,27-3-562,15 0-786,3-1 561,21 1-495,16-1-25,10 0-172,-8 0 1,3 0-602,-1 0 0,4 0 490,1 0 0,5 0 0,1 0 0,6-1 1,2 1 0,-2-1-560,-6 0 1,-3 1 0,1-1 486,-1 0 1,-1-1 0,1 1 48,1-2 0,0 0 0,-2 0-1190,12-2 0,0 0 1017,-13 2 0,2-1 0,-1 0 37,15-3 0,-6 0-161,5 0 85,-22 2 1,-3 0-110,-4 1-532,-7 3 672,-9 3 0,-5-1 1,-3 1-1</inkml:trace>
  <inkml:trace contextRef="#ctx0" brushRef="#br0" timeOffset="14217">7137 4047 22010,'30'-42'311,"0"0"1,1 2-1,2 9-298,24 15 89,-26 11 0,1 2-45,31 1-46,-5 14-109,-10 9-34,-10 13-134,-11 7-94,-11-4 200,-13 21 64,-18-15-98,1-10 0,-5-1 383,-5-4 0,-4-2 191,-4 0 1,-2 0-49,0-1 1,-1-1 51,3-2 0,1-1 315,-18 17 74,20-12-32,14-2-352,22-13-416,3-2-114,48-8 133,4-6-462,-12 1 1,3 0 454,-1-3 1,1 0-3,1 0 1,1-1-7,1 1 0,-1-1-4,-1 1 0,1 0-13,-2 0 1,0 0-660,-2-1 1,-1 0-1075,-2-1 1,0-2-3144,3-5 1,-4-1 4065,10-4 1,-10-2 0,-40 18 0</inkml:trace>
  <inkml:trace contextRef="#ctx0" brushRef="#br0" timeOffset="14600">8250 3689 14208,'-58'-23'938,"-1"-1"0,1 1 0,0 2 0,1 2 0,0 4-258,11 7 1,1 3 0,-1 3-779,-3 0 1,0 3 0,-1 2 684,-1 2 0,0 1 1,0 3-146,0 2 0,0 2 1,0 2-117,2 1 0,1 3 1,1 1-140,3 3 1,1 1 0,2 2-24,3 2 0,2 3 0,3 1-5,4 2 1,2 3 0,4 1-139,3 2 1,4 2 0,3 1-127,3 2 1,4 1 0,5-1-146,5 1 1,4 1 0,4-2-158,4 0 1,5-1-1,5-3 3,6 0 1,5-3 0,0-2-119,-5-7 0,1-3 0,5-1 301,8-1 1,7-1-1,3-3 1,-3-2-516,5-2 1,-1-4-1,5-1 677,-12-1 1,4 0 0,1 0 0,1-2 0,-3-2 69,7-2 1,-1-2 0,-1-2 0,0-1 111,-1-1 1,0-2 0,-1-1 0,-1-2 55,-4 0 0,0-1 0,-1-2 0,-2-1 26,11-5 0,-2-2 0,-3-2-11,-6-1 0,-2-1 0,-3-3-41,-6-1 0,-2-1 1,-3-3-76,7-17 0,-6-5-6,-9-4 1,-7-3-238,-8-3 0,-7-1-18,-5 21 1,-4 0-1,-4 1-14,-11-18 1,-10 4-16,6 21 1,-5 2 0,-2 3-10,-6 2 0,-3 3 0,-3 4-52,-4 1 1,-2 4 0,-1 2-394,-4 2 0,-1 3 0,-1 2 646,-6 4 1,-1 2 0,7 0 0,4 0 0,5 0 0,4 4 0,1 0 0</inkml:trace>
  <inkml:trace contextRef="#ctx0" brushRef="#br0" timeOffset="15394">7845 5241 14427,'0'-45'1432,"0"0"1,0 0 0,0-11 0,-1 8 249,-6 8-1419,1 26-331,-1 0-67,5 18 563,2 33-398,1-6-74,1 7 1,0 4-290,1-4 1,0 2 312,0 4 1,0 3 0,1 1-558,-1-5 0,0 0 0,0 2 181,1 9 1,0 3 0,-1-4-565,0 2 0,1-1 927,0-4 1,0 2 0,0-9-1,0 8 1,0-15 0,0 0-1</inkml:trace>
  <inkml:trace contextRef="#ctx0" brushRef="#br0" timeOffset="16127">7670 6593 15603,'-3'-4'728,"0"1"-342,3 3-324,37-45-45,-14 32-1,18-12 1,4 4-1211,12 25 1202,-23-2 1,0 3-23,-2 3 0,-2 5-121,16 21 34,-8 6 62,-14 12 151,-32-4-73,-19 2 3,6-24 0,-4-2 33,-2-1 1,0-2 53,-18 8 498,-12-3 68,25-18 229,-8-3-5,20-11-555,9-2 280,6-7 418,5 4-1028,6 0 171,7 5-188,12 4-1,13 9 1,-1 1 2,1 5 1,1 1-323,5 3 283,3 3 1,-2 4 48,-9 6 102,4 14-17,-38-7-127,-26-1-149,-26-2-322,14-18 1,-4-2 119,-5-2 0,-1-3-387,-4-2 0,2-2 6,10-1 0,0-2 706,-9-5 1,5-1-1,11 2 1,-10-5-1</inkml:trace>
  <inkml:trace contextRef="#ctx0" brushRef="#br0" timeOffset="16550">7903 6097 11033,'-6'-4'1091,"-23"-6"0,-8 1 985,-14 9-1558,-5-1 0,-2 2 72,24 6 1,-1 5-212,-3 5 1,-4 4 0,3 2 89,-5 7 0,1 3-228,1-1 0,-1 3 0,3 2 9,7-2 1,3 2-1,2 2-419,2 2 0,1 2 0,4 1 326,2 2 1,2 1 0,4 2-69,2-1 0,3 1 0,3 0-353,4-1 1,3 0 0,4 0 74,2-2 0,4-1 0,2-3-174,5 8 0,6-2 80,7-5 0,8 0 0,1-5 30,-6-11 1,1-4 0,3 1 91,2 0 0,3 1-1,3 0 1,2-5 9,8-3 1,5-4 0,-1-3 0,-3 0-312,1 0 0,-4-2 0,4-2 432,-10-3 0,4-1 1,1-1-1,-1-2 1,-5-1 87,6-4 0,-4-2 0,1-4 95,0-2 1,2-4-1,0-1 1,-6 0-64,-3 1 0,-3 0 0,-2-5 33,5-11 0,-1-5 1,-10-2-58,-10-7 1,-7-2-28,2 1 0,-5-5-2,-12-3 0,-7-6 1,-3 3-29,-1 16 0,-2 2 0,-3-2 4,-1-1 0,-1-3 0,-3 1 0,-2 4-52,-8-2 0,-3 3 0,-4 5-75,-2 2 1,-4 4 0,-2 4-727,-5 3 1,-3 4 0,-3 4 834,7 5 1,-4 2 0,1 3 0,6-1 0,-12 0-1,4 2 1,0 3 0,-1 0 0</inkml:trace>
  <inkml:trace contextRef="#ctx0" brushRef="#br0" timeOffset="21762">15898 4069 7822,'-5'0'3300,"1"0"-1396,4 0-1876,-1 0-196,1 2 191,0-1 251,3 2 129,6-1 112,16 2-251,9 0-52,17 1-77,3-1-12,6 0-372,-28-2 0,0 0 313,4 0 1,-1 0 13,22 0 67,-8-1 1,3 0-1628,-12 0 1,2-1 1561,-1 0 0,3 0 1,-2 0-23,3 0 1,0 0-252,3 0 0,5 0 0,-2 0 313,8-1 1,1 0-62,-2 1 1,5-1 0,-1 0-4,-6 0 0,-1-1 0,-2 0-30,-8 1 0,-2 0 0,3-1 17,5 0 1,4 0-1,1-1 1,-3 1-393,0 0 1,-2 0 0,3-1 384,3 1 1,4-1-1,0 0 1,-2 0-235,-7 0 1,-2 1 0,0 0-1,0-1 229,1 1 0,0-1 0,1 0 0,-1 0 19,1 1 0,1-1 1,-1 1-1,0-1 10,1 0 0,0 1 1,0-1-1,1 0-7,0 1 0,1-1 0,-1 0 1,1 0-17,1 1 1,0-1 0,1 1 0,-1-1-16,1 0 0,0 0 1,1 0-1,0 0 0,0 1 1,1-1-1,0 0 1,0 1-9,1-1 0,1-1 0,-1 1 0,-2 0-3,5 0 1,-2 0-1,4 0 7,-11 0 0,4 0 0,2 0 0,-2 0 0,-3 0-6,-2 0 1,-4 0 0,0 1-1,3-1 36,4 0 1,3 0-1,1 0 1,0 0 0,-3 0-34,3 0 0,-3 0 1,0 1-1,0-1 0,-1 0 1,-1 1-1,1 0 1,-1 0-199,0-1 1,-1 1-1,1 0 1,-1 1 196,0-1 0,-1 1 0,1 0 0,-1 0 8,2 0 0,-1 0 1,1 1-1,0-1-85,1 1 1,0 0-1,0 0 1,0 1 84,2 0 1,0 0-1,0 0 1,1 0 6,1 1 0,0 0 1,0 1-1,-3-1-18,5 1 0,-2 0 1,3 0-2,-11 0 0,5 0 0,0 0 0,-2 0 0,-6 0-3,-1 0 1,-6-1 0,6 1-3,5-1 1,8 1-1,2 0 1,-1 0 0,-7-1 70,1 1 0,-5-1 1,2 0-65,2 0 1,4 0 0,0 0-1,-6-1-1,-7 1 0,-4-1 1,3 1 29,13-1 0,3 0 0,-5 0 299,-1 0 0,0 0-312,-5-1 0,3 1 0,-2 0-15,-5 1 0,-1-1 0,-3 1-8,2-1 1,0 2-70,14 0 1,-2 0 54,-20 1 1,-2-1 371,0-1 1,0 1-437,10 0 0,0 2-1445,-9-2 1,-1 0 1517,3 0 0,-2 0 0,10 2 0,-28-4 0</inkml:trace>
  <inkml:trace contextRef="#ctx0" brushRef="#br0" timeOffset="23918">16435 4115 6731,'-4'-6'1215,"1"1"-493,3 5 752,0 0-881,-8-6-324,6 4 33,-7-4-100,8 6 414,-1 2-179,1-1-207,-2 2 537,1 1-156,0-3-29,1 2-106,0-1-174,-2 1-111,1 1-23,-2 3-11,-1 2 0,-1 5-17,0 5 56,-1 13-140,2-8 56,-1 15 22,3-9-61,0 0 134,0 22-67,1-11 0,0 21-5,1-8-68,1-11 56,0 11-50,1-22 0,-1 1-28,2 22-337,0-4 1,1 2 344,-1-17 0,0-1-12,1 18 0,1 2-11,-2-7 1,0-1-7,1-9 1,-2 1 39,1 21 1,-1 1-3,0-16 1,-1 0-338,1-1 0,-1 2 1,-1 0 326,0 12 0,0 1-5,-1 3 0,-1 0-13,0-19 0,1 1 0,-1 0-3,0 1 0,-1 0 0,1 0-414,-1 0 0,1 1 0,-1-1 413,0 1 1,-1 0 0,1-2-5,-2 8 0,1 0 4,-1 0 0,-1 3 1,1-2 8,-2 4 1,1 2-14,-1-4 0,1 5 1,0-3-7,0-9 0,1-1 0,0-1-6,0 1 1,0 0-1,1-1 7,-1 0 0,2 1 1,-1-1-2,1 0 1,0 0-1,0 0-4,1 1 0,0 1 1,1-3-5,-1 10 0,0 0 3,1-1 0,0 3 1,0-2 6,0 2 0,1 1 9,-1-3 1,1 3 0,-1-2-804,1-10 1,-1-2 0,1 1 803,0 0 0,0-1 0,0 1-7,0 0 0,0 0 1,0-1-132,0 0 0,0 0 1,0 0 118,0-1 0,0-1 0,0 1 4,0 18 0,-1 1-16,0-2 0,0-1 215,0 0 0,-1-1-215,0 0 0,0 1-59,0 0 0,-1-2 72,0-12 0,0 0 6,0-2 1,0 2 0,-1-3 886,0 2 0,-1-1-891,-3 20 1,1-1-11,1-12 0,0-3-12,0 0 0,0-1 6,0 0 0,1-1 0,0-4 0,0 3 13,0 1 0,-1 2 1,1-3-12,1-8 1,-1 1 0,0 8 1,-1 4 0,1-9 2,0-1-9,1-4 0,1-1 1098,0 6-1118,1 8 124,0-8-107,2-5 1546,0-6-1551,-1-6 831,1-4-809,-1-5-5,1-4-12,0-3 17,0 1-33,1-4 22,-1 1 11,1-3 134,0-1-279,4-3 67,6 2-1271,10-1 1338,15 1 0,-14 0 0,2 0 0</inkml:trace>
  <inkml:trace contextRef="#ctx0" brushRef="#br0" timeOffset="25309">25315 4051 8506,'-1'-5'5524,"1"1"-3336,0 4-1671,-2-15-234,2 16 304,-1-8-178,1 24 129,0 17-372,0-6-14,0 20-16,0-9-203,0 13 148,1 6-99,1-18 1,-1-1 62,2 17 14,2 0 0,0 2-30,-2-24 0,0-1-452,1 9 0,0 5 0,0-5 429,-1-6 1,0-2 16,1 18 1,0 1-348,-2-15 1,-1-1 378,0 12 1,1 2-12,-2 0 0,1 2 1,-1-2 0,0 2 8,0-9 0,0 2 1,0-3-49,0 3 0,0-1 0,0-1 0,0 3 0,0-3 2,1 5 0,-1 0 24,0-8 1,1 2-1,-1 2-3,0 9 0,0 1 0,0 0 25,0-7 0,-1-2 1,-1 2-493,1 9 0,-1 0 0,0-3 492,-1-1 1,-1 0 15,1-11 0,-1 2 0,0 1-709,0 3 0,0 1 0,1-2 671,-2 12 0,1 1-7,1-5 0,0 2 1,0-1-335,2-7 1,1-2-1,-1-1 332,0 13 1,0 1-60,1-5 0,0 3 0,0-4 51,1 5 0,0-1-7,0-10 1,0 3-1,-1 1 34,1 9 0,0 2 1,0-3-12,0 2 1,-1 2-6,1-15 0,-1 6 1,0-1-1,0-8-11,1-1 0,0 0 14,0 9 0,0 6 0,1-4 11,1-1 0,0 0 9,1-1 1,1 3 0,0-2-15,-1-7 0,0-3 0,1 2-3,0 6 1,1 1 0,-1-5-16,0 1 1,-1-3 19,1 12 1,-2-1 233,-1-11 0,-1 0-239,0-1 1,0 3 0,-1-1-4,-2 11 0,-1-1-6,1-14 1,-1 1-1,0-4-5,-2 0 0,1-3 644,-1-3 0,-1 1-625,0 8 0,-1 2-5,1 1 0,-1 2-17,-1 8 0,1 0-11,0-3 0,2-5 2,-2 13 328,3-29 1,0 1-278,-2 26-28,-1-1 5,0 3 12,4-20 468,-1-7-502,4-11 3022,-1 0-3044,1-7 965,0-5-926,0-1 147,0-8-6040,0-2 2112,-2 0-3595,-3-1 6500,-1 0 0,2 0 0,1 0 0</inkml:trace>
  <inkml:trace contextRef="#ctx0" brushRef="#br0" timeOffset="26824">15832 11151 14597,'-7'1'761,"1"-1"-1172,6 0 318,0 0 70,51-15 223,-20 8-101,5-4 1,5 1 102,-4 3 0,-1 2 26,-4 0 1,0 0-3,14 0 0,2 0 67,6 1 1,-2 0-303,-14 1 0,1 1-566,23-1 0,1 1 514,-16 0 1,1 0-4,-7 1 1,3 0-1,0-1 87,2 1 0,1 0 0,0-1-705,2 1 0,1 0 0,0-1 673,3 1 1,1-1-1,-1 0 1,3 1 0,1-1 1,0 0 17,1 0 1,0 0 0,1 0 72,1 0 1,1-1-1,0 1 27,0 0 0,1-1 1,0 1-28,-14 0 0,0-1 0,0 1 0,0 0-36,1-1 0,1 1 0,0 0 0,0 0-6,0-1 1,1 1 0,0 0 0,0 0-12,1-1 0,0 1 1,1 0-1,-1 1-11,1-1 0,0 0 0,0 0 1,0 0-1,1 0 0,-1 0 0,1 1 0,-1-1-2,1 0 1,0 1-1,0-1 1,0 0-5,1 1 0,-1-1 1,0 1-1,-2-1-35,4 1 1,-3 0-1,5-1 65,1 1 1,6-1 0,-1 1 0,-3-1-14,-1 0 0,-4 1 0,4-1-17,-10 1 1,2 0 0,2-1-1,0 1 1,-3-1 15,4 1 1,-2-1 0,0 0-1,0 0-3,1 1 1,-1-1 0,1 1 0,-1-1-2,0 0 1,1 1-1,-1-1 1,-1 0 9,1 0 0,0 1 0,0-1 0,-3 1-4,3-1 1,-2 1 0,4-1 24,0 1 0,5 0 0,-1 0 0,-4 0-24,-2 0 0,-3 0 0,3 1-7,1-1 0,3 1 0,1-1 0,-4 1 3,5-1 0,-2 0 0,-1 0-316,-1 1 1,-1-1 0,1 1 311,-2-1 0,0 1 1,-1-1-7,0 1 1,-1-1 0,-1 1-3,-1 0 1,0 0 0,1-1 3,8 1 1,2 0 0,-4-1-5,2 1 1,1-1 5,-6 1 1,2 0 0,-3-1 5,0 1 0,-1-1-8,-9 0 1,2 1-1,-1-1 16,19-1 1,0 1-9,-3-1 0,1 1 13,-12 0 0,0 0 0,-2 0-22,3 0 1,-1-1 8,-4 2 0,3-1 0,-4 0 3,3 1 0,-1 0-69,10-1 1,3 1 50,-14 0 0,1 0 0,-2 1-16,10-1 0,0 0 7,-9 1 0,2 0 0,-3 0-2,-1 0 1,-2 0-708,8 0 1,-3 1 704,-1 0 1144,9-1-1127,-36-1 911,9 0-793,-9-3 23,-1 0-135,3-2 3260,-4 1-3277,-1 0 366,3 1-350,1-1 12,4 1-23,6 0 0,-4 2-22,-3 0 0,-5 1 11,-8 0-6,5 0 12,-5 0 5,2 0 17,2 0-28,3 0 0,7 0 6,3 2-29,-5 0 12,-2 0 34,-9-1-18,-5 0-33,-2-1-570,-2 0 1,0 0 0</inkml:trace>
  <inkml:trace contextRef="#ctx0" brushRef="#br0" timeOffset="30285">16480 5473 6311,'-3'2'1075,"1"-1"-683,2-1-129,-7 8-106,6-5 268,-8 8-21,7-8 5,-2 3-252,2-2-157,0-1-28,0 0 353,2 0 447,3 1 309,5 0-72,9 1-315,9 0-240,8-2-118,9-2-202,-5-1 23,-4 1 0,1-2-699,22 1 586,-13 0 1,0-1-11,16 1 27,-11-1 1,1 0-17,-13 0 0,2 1-418,16-1 1,3 0 453,-7 0 1,-1 1-18,3 0 1,0 0 2,1 0 0,1 0-19,0 0 0,1 1 5,1-1 0,0 1 11,2-1 1,0 0-789,4 0 0,0-1 776,-18 0 1,0 1-1,-1-1-16,9 0 1,2 0 19,1 0 0,5 0 0,-3 0-32,-15 1 0,-2 0 1,2-1-10,3 1 0,3 0 1,0 0-1,-2 0 11,8 0 0,-2 1 1,-1 0-9,3-1 1,-1 1 0,0 0-6,1 1 0,0-1 0,1 1-783,-1-1 0,1 1 0,0-1 779,0 0 1,0 1-1,0-1 4,0 0 0,0-1 0,1 1-276,-1 0 1,1-1 0,0 1 275,0-1 0,1 0 0,0 0-86,0 0 0,1 0 1,0 0 87,1 0 0,0-1 0,1 0 7,0 0 0,0 0 1,1 0-82,1-1 1,0 0 0,-2 0 73,-13 1 0,-1 0 0,2 0 25,1 0 1,4 0 0,0 0-1,-4 0 316,-1 0 1,-3 0 0,3 0-315,1 1 0,3-1 0,1 0 0,-3 1 1,7-1 0,-3 0 0,-1 0-28,-11 1 0,-2-1 0,3 1 4,2-1 1,4 0 0,-1 0-1,-3 1-8,0-1 0,-3 0 1,5 1 0,8-1 1,7-1 0,-1 1-1,-5 0-9,-10 0 1,-4 0 0,3 0 1,16 0 1,3-1 0,-2 1 11,-10-1 0,-2-1 0,-2 1 68,-6 1 1,-1 0-1,1-1-72,15 0 0,3-1 0,-4 0 4,2 1 0,-1-1-10,-10 1 1,3 0-1,0 0 6,8 0 0,2 1 1,-4-1-475,3 0 0,-3 1 467,7-1 0,-2 1 22,-8 0 0,-3 0 376,-10 0 0,1 1-379,15-1 0,0 0 20,-17 0 0,-3 1 5,18-1 319,-22 0 1,0 1-202,8-2 946,19 0-1036,-9-1-50,-8 1 14,-4 1 0,2 0 1216,-9 1 1,0 0-1257,7-1 1,1 1 14,7 1 0,-1 0 5,16 1-11,-19 0 1,-1 0 16,16 0 567,-10-1-466,-9-1 540,-10-3 37,0-8-589,-14 4 283,3-10-210,-12 8 474,1-4-513,-1 2 208,-2 0-359,-2 2-185,-1 1-342,0 1-525,-1-1-433,3 2-77,5-1-304,8 2-2598,7 3 4464,0 0 0,-7 2 0,-7 0 0</inkml:trace>
  <inkml:trace contextRef="#ctx0" brushRef="#br0" timeOffset="31892">16318 7468 789,'43'0'655,"0"1"0,0 0 1,10 0-1,1-1 1,-5 1 946,-8-1 1,0 0-1364,0-1 0,3 1 0,0-1-13,16 0 0,1 0-125,-16-1 0,0 1 0,-2 0-57,11-1 1,2 1-15,1 0 0,4 0 0,-3 1-19,5 0 0,1-1 7,-4 1 1,5 0 0,-3 0-2,-10 1 0,-3-1 0,1 1 7,1-1 0,0 1 1,0 0-14,1 0 0,1 1 0,-3-1-3,10 2 1,2-1 22,-2 1 1,4 0 0,-3-1-2,-16 0 0,-2 0 0,3 0-53,2 1 0,3-1 0,1 0 0,-2 1 75,10 0 1,-3-1-1,-1 1-34,-10-1 1,-1 0 0,3 1-11,4 0 1,4 0-1,1 0 1,-4 1 2,1-1 0,-3 1 0,2-1-4,-7 0 0,1 0 0,1 0 0,1 0 11,7 1 0,3-1 1,-2 0-1,-2 0-2,0 0 1,-3-1 0,4 0 9,2 1 1,5 0 0,-1-1 0,-1 1 15,-9-1 0,-2-1 0,1 1 0,-1 0 10,2 0 0,0-1 0,0 1 0,1 0 71,0 0 1,0 0 0,0 0 0,0 0-75,-1 1 0,-1-1 0,2 0 0,3 1 43,1 0 0,4 0 0,1 0 0,-1 0 0,-3 1-62,0-1 1,-4 0 0,0 0 0,3 0-260,-1 1 1,3-1 0,1 1 0,-3-1 0,-3 1 252,12-1 0,-4 1 1,0-1-1,0 1 0,1 0 1,-1-1-55,1 0 0,-1 0 1,0 0 47,-1-1 1,1 1 0,-1-1 12,-1 0 1,0 0 0,0 0 16,-1-1 1,0 0-1,-1 0 19,0 0 0,-1 0 1,0 0 23,-1-1 1,0 0-1,-1 0-5,0 1 0,-1-1 0,0 0-17,-1 0 0,-1 0 0,0 0 96,-1 0 1,0 0-1,-2 0-134,8 0 0,1-1 13,-5 1 1,4-1 0,-4-1-26,1 1 1,0-1-5,-3 0 0,2 0 0,-2 0-1,7 0 0,-2 0 8,-1-1 1,-2 0 353,-3 0 1,0 0-346,-2 0 0,-2 0-234,-2 0 1,-2 0 252,-2 1 0,-2-1 17,-4 0 1,-1 1 1121,22-3-1105,-9 1-34,-10 1 761,-6 0-800,-5 1 795,-2 0-789,-1 1 3375,0 0-3370,1 1-22,0-1-5,-3 0-6,-3 1 27,-8 0 1,-4 0 6,-4 0-1519,-1 0-3769,5 0 4417,1 0 0,0 0 0,-2 0 0</inkml:trace>
  <inkml:trace contextRef="#ctx0" brushRef="#br0" timeOffset="33003">16192 9465 6837,'-3'0'1719,"1"0"763,2 0-2090,63-16 313,-17 10-542,-5-3 0,6 0 265,17 6 0,-1 1-822,-30 1 1,1 1 422,22-1 1,9 0 0,-2 1-784,-15 0 0,-3 0 1,2 0 764,10 0 0,1 0 0,1 0 4,0 0 0,1 0 0,-2-1-154,-6 1 0,-2-1 0,1 0 237,2 1 1,0-1 0,1 0 102,2-1 1,1 1 0,-2 0-461,-9 0 1,-2 0 0,2 0 510,11 0 1,2 0-1,4 0-91,-13 0 0,4 1 1,1-1-1,-1 1 1,-3 0-496,-2-1 0,-3 1 0,0-1 0,5 1 360,-2-1 0,6 1 0,1 0 0,1-1 1,-3 1-1,-5 0 9,17-1 1,-6 0-1,3 1-17,-3-1 0,1 0 1,2 1-1,0-1 0,-1 0 0,0 1 0,0-1 1,0 0-1,0-1 0,1 1 0,-1 0 1,1 0-3,-1-1 1,0 1 0,0-1 0,0 1-1,0-1 1,1 1 0,-1-1 0,0 0-1,0 1 1,0-1 0,0 0 0,0 1-6,0-1 0,1 0 1,0 1-1,-1-1-6,1 0 1,1 0 0,-1 1-1,0-1-4,-11 1 0,-1-1 0,1 1 1,0 0-1,-1 0-3,2-1 1,0 1 0,-1 0 0,0-1 0,-2 1-5,1 0 1,-2 0-1,1 0 1,2 0-3,5 0 0,4 0 0,0 1 1,0-1-1,-4 0 13,-4 1 1,-3-1 0,-1 1-1,5-1 1,2 1 1,3-1 0,3 1 0,-2 0 0,-3-1-19,3 1 1,-3-1 0,-1 1-1,1-1 29,-2 1 0,0 0 0,0-1 0,0 1-3,-1-1 0,-1 1 0,0-1 0,0 1 1,0-1 0,-1 1 1,0-1-1,-3 1-6,4 0 1,-2-1-1,3 1 14,-1-1 1,3 0 0,0 1 0,-4-1 8,-2 0 0,-3 1 0,3-1-11,0 0 0,3 0 0,1 0 0,-3 0 141,4 0 1,-3 0 0,0 0-145,-1-1 1,-1 0 0,0 0 35,-2 1 0,-1 0 0,0-1-39,-2 0 0,0 1 0,0-1-4,-2 0 0,-1 0 0,1 0 692,20-1 0,-3-1-681,-14 1 0,0 0 138,16-2 0,-2-1 69,-24 2 1,-1-1 98,14-1 0,-3 0 1917,8-4-1791,-18 1 289,-13 2-587,-11 2 1399,-6 2-1678,-4 1-353,-2 0 476,-1-4 0,0 4 0,-1-3 0</inkml:trace>
  <inkml:trace contextRef="#ctx0" brushRef="#br0" timeOffset="34509">18141 3958 8611,'-11'-8'2657,"2"2"-1730,9 6 3882,0 0-5032,1-3 221,0 12 11,3 0-18,0 13-140,4 2 108,-1-3 49,6 21-3554,-3-8 3579,2 8-63,2 17 92,-5-13-28,3 11-12,-5 1 37,-4-24 0,0 2-217,-2 1 1,1 2 224,-1 8 1,0 2 4,-2-5 1,-1 0 0,-1 6 0,-1-1-28,1-9 0,-1 3 40,-1 2 1,-1 5 0,0 0 3,0-2 1,0 0 0,1 0 473,-1 0 0,0 0 1,0 1-507,0 7 1,-1 1 0,0-3 40,1 5 0,-1-2-364,2-8 0,-1 2 0,1 0 361,-1 2 1,1 1-1,0-3-14,-1 11 1,-1 2 42,3-17 1,-1 4-1,-1 0 1,2-3-23,-1 0 1,0-2 0,0 2-409,0 3 0,-1 4 0,1-1 1,-1-3 334,2-5 1,-1-2 0,1 0 22,-1 11 0,-1 1 1,1 1 8,0 1 1,1 1 0,-1 1-34,1 1 0,0 2 0,1-2-17,-1-2 0,0-1 0,2 1 1,0-8 1,2 3 0,-1-2 0,1-5-5,-1 6 1,1 1-388,0 0 1,1 8-1,0 1 1,0-6 391,0-9 0,0-5 0,0 3-4,0 2 1,1 2 0,0 2 0,-1-3-79,1 5 1,0-1 0,0-1 79,0 0 0,0 0 1,0 0 40,0-1 1,0-1-1,0 0-35,0-1 0,0-1 0,0-1-176,1 0 1,-1-1 0,1 1 188,-1-2 0,1-1 0,0 1 1,0-1 1,0-1 0,0 1 340,1-1 1,0 0 0,0 0-348,2 20 0,1-2-14,-2-14 1,1 0 3,-1-5 0,1 3 0,-1-3 1,1 2 1,0 1-6,0-4 0,0 2 1,-1-1 10,2 10 1,-1-2-7,0 1 1,-1-1-6,0-1 1,1 1-4,-2-2 0,1 1 401,-1 0 0,1-3-395,-2-10 0,0 1 36,2 15 1,0 0-40,-1-16 1,0 0 2,0 6 0,0 1 53,1-4 0,-1-1 90,-1-1 0,0 0-53,0 1 0,-1 0 177,1 3 1,-1-1-131,-2 19 2615,-3-10-2732,1-15 1036,-1-4-1059,2-18 661,0-1-717,1-9-2298,0-1 2343,0-11 0,0 8 0,0-7 0</inkml:trace>
  <inkml:trace contextRef="#ctx0" brushRef="#br0" timeOffset="35592">20528 4224 16236,'25'-49'453,"-3"15"40,-19 53-342,-1-2 129,2 22-84,-3 0-73,-1 18-67,-1-14 0,0 2-437,0-4 1,0 2 405,0 9 0,-1 2 23,1 7 0,0 0-12,1-6 0,-1 1-1033,1-10 0,0 1 1,0 0 1099,0 16 1,0 0-20,0-19 0,-1 1 1,1 0-386,0 1 1,0 0-1,-1 0 394,1 1 1,0 1-1,-1 1-504,1 12 0,-1 2 0,1-4 459,-1-16 1,1-2-1,0 3 33,0 10 0,0 5 1,0 1-1,-1-6-178,1-5 1,0-4 0,0 1 116,0 10 1,0 2 0,0-1 300,1-3 0,0 0 0,0-2-282,0-7 0,0-1 1,0 2-12,1 10 0,0 2 0,0 3-12,-1-8 1,1 3 0,-1-1 0,0 0 3,0 9 0,0-1 1,0-1-6,0-2 0,-1 0 0,1-1 13,-1-1 0,0-2 0,0-1-6,0-8 0,1-1 1,-1 1-3,2 10 1,-1 2 0,0 0-8,2-1 0,-1-1 0,1 0 0,1-2 0,0-1 0,0 3 12,0-9 0,1 2 0,-1 0 1,1-2 7,1 9 1,-1-2 0,1 0-10,-1-4 0,1 0 0,0 1 32,0 6 0,0 0 0,-1-6 197,-1-10 0,1 1-218,0 15 1,1 8 0,-1-6-8,-1-5 0,1-3-17,-2-10 0,0 2 1,0-2 5,2 18 0,-1-3-17,0-13 0,0 2 9,0-2 0,1 2 1,-1-1 1,1 11 0,1-1 14,1 9 0,-1-3-19,-2-22 0,0-1 5,0 7 0,0 0 271,0-11 0,-1 1-248,1 18 0,0 0-426,-2-9 1,1-2 391,-1-1 0,-1-2 11,0-5 0,-1-1 844,-1 1 1,0-1-851,-1 20 248,0-17 1,1 1-310,-1 17-196,6 0-667,2 2-212,2-24-8700,7 0 8279,-8-20 1,3 1-1,-9-12 1</inkml:trace>
  <inkml:trace contextRef="#ctx0" brushRef="#br0" timeOffset="36567">22912 4296 7503,'-3'-4'3837,"0"1"1367,3 3-4958,-22-14-207,17 11-89,-17-10-62,22 13 224,0 0-34,0 4 146,4 5-39,1 7 56,3 10 39,-1 9-28,-3 14-152,-3-18 1,-1 2-25,0 5 0,-1-1-51,1-6 0,-1 2-450,-2 20 1,1 3 460,0-13 1,0 1-9,1-1 0,0 4 0,0-2-564,0 18 1,1-1 585,1-18 1,0 0 0,1 1 31,-1 2 0,1 0 1,-1 1-401,1 0 1,0 1 0,0 1 427,-1 2 0,0 0 1,0 0-446,-1 3 0,-1 1 1,0-1 410,-1 4 1,0-1-1,-1 1-16,0 3 0,-1 0 0,0-3-34,0-10 0,0-3 0,0 4 34,0 4 0,-2 4 0,1-1 1,1-5-25,-2 6 1,1 0 3,1-6 1,-1 5-1,1 3 1,0-3 19,1-7 0,0-1 0,1-1 1,0 2-200,0 1 0,-1 1 0,2 0 0,-1 0 168,0-3 1,1 0-1,-1-1 1,1 2 35,1 7 1,-1 3 0,1-2 0,0-3-8,0-1 0,1-3 0,0 3-16,-1 2 0,1 4 0,0 0 1,0-3 16,0 7 1,1-3 0,-1-3-34,1-11 0,-1-2 0,0 2 38,1 2 1,0 4-1,0 0 1,-1-3-9,1-3 0,0-2 0,0 3-104,0 1 0,0 3 0,1 1 1,-1-3 89,0 5 1,0-2 0,0 0-6,1 0 1,-1 0-1,-1 0 2,1 1 1,-1 0-1,0-2-26,0 8 0,0 2 39,-2-5 0,1 4 0,-1-4 10,-1 2 0,0 0-34,0-4 0,-1 3 0,1-3 3,0-10 1,-1-2 0,1-1 24,0 21 0,-1-2 166,2-2 1,0-1-192,1-2 0,0-3 369,0-13 1,1 0-373,0 14 0,-2-1-9,0-17 1,-2-1-255,-2 17 0,-3 0 235,-5-8 0,-1-3 0,-2 4 0,-3-6 0</inkml:trace>
  <inkml:trace contextRef="#ctx0" brushRef="#br0" timeOffset="41460">14542 12217 15835,'11'-56'1704,"1"0"1,-3 8 0,-2 10-747,-4 16 365,-3 17-1715,0 0 685,-1 26-259,-1-3-12,-4 37-106,0 0-493,1-9 0,1 1-62,1-15 1,0 2-4278,2 20 1,1-4 2704,2-11 1,2 10-1,-2-40 1</inkml:trace>
  <inkml:trace contextRef="#ctx0" brushRef="#br0" timeOffset="41817">14894 11555 19770,'-47'29'-34,"-1"1"1,6-1-1,11 1 17,24 11 45,15 7 168,19-6 62,7-5 509,15-7-308,-20-19 556,-1-14-590,-19-5 460,2-28-644,-7 12 25,-4-8 0,-2-2-53,-8-9-90,-10-16-95,2 25-84,-16 4-291,12 19-561,-11 1-2620,11 18 2680,5 6 0,8-2 0,3-2 0</inkml:trace>
  <inkml:trace contextRef="#ctx0" brushRef="#br0" timeOffset="42576">13441 11706 17512,'0'-11'2605,"-2"-24"0,1-2-2084,-1 17-219,-1-17 0,-1 5-654,0 26 77,-2 13 337,-1 22-68,-2 33-8,3-17 0,1 4-517,-1 12 0,1 2 514,1-10 1,1 3-707,0 3 1,1 7 0,0-5 341,1-15 0,0-3 0,1 3-825,-1 2 1,1 4-1,0-1 1,0-4 1097,1 0 0,0-4 0,0-3 0,0 3 0,1-6 0,1 4 0</inkml:trace>
  <inkml:trace contextRef="#ctx0" brushRef="#br0" timeOffset="42983">13455 11316 15384,'-14'-38'1719,"-1"1"1,-11-14-1652,12 73 89,-8 25-73,-1 1-849,3 2 0,-1 3 773,6-12 1,1 0-15,-7 18 1,1 1 79,5-13 0,0-2-49,2-6 0,-1-2 221,-8 17 841,6-22 644,8-17-790,4-21-807,2-19 12,0-25-79,1 14 0,1-3 207,3-6 1,3 0-219,1-3 0,2 1 36,2 3 1,3 1 27,0 5 1,1 3 181,8-14-151,7 2-190,-9 27-17,12-2 5,4 26-111,12 19-561,-16-4 0,1 5 723,7 10 0,-1 0 0,7 5 0,-5 2 0</inkml:trace>
  <inkml:trace contextRef="#ctx0" brushRef="#br0" timeOffset="44116">14805 3373 17400,'-1'-3'2493,"-1"1"-2554,2 2 234,-3 50-78,4-2-81,-2-1 0,-1 4-681,2-9 1,-1-1 531,-4 0 1,-3-1-141,-3-3 1,-2-1-272,-3-3 0,-3-3-3951,-21 16 4497,4-15 0,14-15 0,10-11 0</inkml:trace>
  <inkml:trace contextRef="#ctx0" brushRef="#br0" timeOffset="44468">14878 2892 12909,'-2'-2'4010,"0"0"-2509,2 2-1030,-37 102-4583,37-66 4176,-16 22 1,7-3 226,41-28 978,-1-7-614,5-2 157,-7-10-185,-7-14-211,-4-10-105,-5-14 3323,-4-10-3407,-8-15-148,-4 16 38,-9-9-61,-3 26-72,-8 1-208,-6 11-301,-1 10-2707,1 12 2565,8 4 0,8-2 0,9-5 0</inkml:trace>
  <inkml:trace contextRef="#ctx0" brushRef="#br0" timeOffset="45111">14421 2427 10526,'-9'0'908,"2"0"1096,7 0-273,66 14-1608,-21-10 1,4-2-600,-9 3 0,3 1 0,5-1 518,8-2 1,8-2 0,3 0-1,-2 0 1,-7 0-601,-3 0 1,-5-1 0,7 1 573,-3-1 0,6 1 0,4 0 0,1 0 0,-2-1 0,-7 0-11,1 0 1,-4-2-1,-1 1 1,2-1-14,-2 0 0,3 1 0,0-1 1,0 0-1,-1-1-4,-2 0 1,-1-1 0,0 0 0,0 0 0,-2-1-3,8 0 0,-1-2 0,-1 1 0,-1-1-202,9-3 0,-2 0 1,-2-1 337,-11 0 1,-2 0 0,-3-1 186,6-5 1,-6-3 87,-13 3 0,-7-2 117,-1-17-226,-32 2 3,-28 2 153,7 16 1,-5 3 227,-9-1 0,-3 2-243,-6 0 0,-3 3 184,-3 0 0,0 2 3,1 1 1,2 2 22,5 2 0,3 0-71,10 1 0,3 1 2967,-10 0-2255,25 2 1245,21 3-2721,23 2 458,25 2 43,-11-2 1,5 1-486,10 1 1,4 1 436,-14-2 1,1 1-1,0 1-173,2 0 1,-1 2-1,0 0-66,-3 1 1,0 1-1,-3 1 90,9 9 0,-6 3-247,-11 1 0,-9 3 39,-19 5 0,-6 0 0,1 3 1,-21-1-1</inkml:trace>
  <inkml:trace contextRef="#ctx0" brushRef="#br0" timeOffset="46425">17405 3379 17165,'0'-8'5014,"0"2"-4236,0 6-352,0 0-370,-56-43 16,22 56-64,0-28 1,1 4 8,1 60-23,18-13-16,2 9 22,13-6 34,15-7 50,17-10 28,19-11-51,-20-11 1,1-3 33,1-4 0,0-2 56,-2-4 1,-3-4 223,17-22 6,-19-7-219,-15 8 191,-13-16-213,-8 23-61,-10-9-79,-6 22-84,-8 9-252,-6 13-1524,-4 10-7971,-1 11 8432,14-4 0,11-5 1,14-11-1</inkml:trace>
  <inkml:trace contextRef="#ctx0" brushRef="#br0" timeOffset="46902">19669 3366 20162,'1'-42'1413,"1"-1"0,-1 2 1,0 9-1050,-1 21-370,-1 3-67,1 11 73,-1 12 6,0 19-56,1 21-256,-1-18 1,1 3-3620,2 5 0,1 1 3925,0-2 0,1-3 0,2 14 0,0-25 0</inkml:trace>
  <inkml:trace contextRef="#ctx0" brushRef="#br0" timeOffset="47458">21741 3328 19619,'4'-51'1060,"0"-1"1,0 6-1,5 6-769,22 2-268,-1 15-135,12 6 5,-13 20 7,2 22 94,-18 13 12,-7 6 5,-23 15-417,-12-6 400,8-20 1,-1 0-7,0-3 1,0-2-61,-16 22 55,18-21 22,8-6 91,17-15 32,11 0-144,21-4-1088,4-4 1,3 0-1433,-10-2 1,1 0 2535,20-1 0,-5-1 0,-16 1 0,0-1 0</inkml:trace>
  <inkml:trace contextRef="#ctx0" brushRef="#br0" timeOffset="48059">24105 3166 14325,'-1'-5'6727,"0"2"-6206,1 3 241,20-60-258,-8 36-372,1-12 0,3 2-37,11 15-84,3 8-5,18 2-6,-9 8 0,-7 4 0,1 2-9,-2 2 1,0 3-23,13 7 0,0 3-197,-11-2 0,-3 1 183,-2 5 0,-6 0 17,-7 5 75,-18 5-19,-15-9 79,-24 9-12,-3-11 67,-10-3 74,15-12-91,13-5 281,5-4-213,13 0 106,1 0-285,7 1-34,2 0 5,2 2 51,19 12-22,10 7-20,-5-4 0,2 0-99,2 2 1,-1 0 89,2 1 1,-2 0-6,14 11-73,-8 3-957,-28-3-4555,-18 2 4753,-14 0 1,1-18 0,6-6 0</inkml:trace>
  <inkml:trace contextRef="#ctx0" brushRef="#br0" timeOffset="49045">15245 10283 17770,'-14'-36'-165,"0"1"0,-9-22 64,20 57-818,2 1 533,1 1-119,0 2-2855,1 3 3360,0 0 0,0-1 0,0-2 0</inkml:trace>
  <inkml:trace contextRef="#ctx0" brushRef="#br0" timeOffset="50143">15258 10175 16829,'-1'-4'4156,"1"1"-2794,0 3-1278,-6-39-84,5 30-45,-4-30-50,5 39-242,0 0 342,-2 2 7,2-2-46,-2 2-39,1-2 62,-1 2 129,-6 4-79,2-1 34,-12 6-51,9-6 29,-6 4 5,8-5 185,-3 1 112,6-3-264,-1 0 79,3-1 1910,2-1-1944,1-7 69,3-5-203,0 1 0,5-4-6,-3 9-28,7-4-5,1 5-1,6 1-60,8 5 60,-1 8 46,12 15-56,-8 3-46,6 19 12,-18-10 45,-5 6 34,-14-17 38,-8 2 40,-7-10 22,-8 4 28,-3-7 164,-2-5-198,10-6 85,1-4 5,12-2-33,1-2-51,3 0-157,0 2-358,1 1 235,5 7 191,1 2 11,17 15-68,6 7 46,2 1-12,-8-6 0,-1-1-5,-3 1-23,7 18-23,-26-15-10,-12 0-135,-17-3-313,-16-12 22,5-6-1513,-21-9 2017,5-10 0,16 5 0,6-4 0</inkml:trace>
  <inkml:trace contextRef="#ctx0" brushRef="#br0" timeOffset="50816">14937 8568 15595,'-2'-5'4611,"1"1"-3122,1 4-392,-14-69-509,10 37-466,-1-12 1,4 1-13,16 12-60,16 3-407,10 7 340,9 10-54,2 12 42,-2 15 49,-10 16-70,-13 14-13,-17 13-156,-14-25 1,-6 0 172,-5 4 1,-6 0-282,-5 0 1,-4 0 298,-2-3 1,-1-2 32,2-5 1,1-2 51,-18 11 15,14-14 1,16-11 78,10-7 185,7-4 397,10-4-543,14-6-151,25-8-62,-13 4 1,3-1-312,7-3 1,3 0-26,4-1 1,1 0-1031,1-1 0,-1 0 1389,5-1 0,-5 1 0,6-1 0,-10 3 0</inkml:trace>
  <inkml:trace contextRef="#ctx0" brushRef="#br0" timeOffset="51267">15328 6581 9456,'0'-11'2411,"3"-28"1,1-4 1524,-1 7-3432,1-9 0,0 3 1258,-2 19-1662,-2 14 440,0 7-585,0 12-856,4 25 907,-1-3-17,1 1 0,0 2-977,1 27-469,-2-20 1,-1 2 1043,0-4 1,-1-2 0,-1 13 0,0-23-1</inkml:trace>
  <inkml:trace contextRef="#ctx0" brushRef="#br0" timeOffset="51867">15259 4855 13233,'1'-4'4979,"0"1"-1439,-1 3-3282,-20 11-89,2 15-130,-11 5 22,8 22-27,14-7-12,8 9 82,14-25 0,4-3-15,8 3 37,2-14 0,1-5 25,-2-8 258,20-10 73,-14-6 128,6-24-335,-17-5-79,-10-17-522,-16 15 444,-12-9-62,-8 16-51,-10-4-514,-21 12-2566,1 15 3075,-7 11 0,29 5 0,12 3 0</inkml:trace>
  <inkml:trace contextRef="#ctx0" brushRef="#br0" timeOffset="55960">21777 6439 10310,'0'-4'7146,"0"1"-3393,0 3-3479,-5-35-302,3 26-61,-4-18 145,5 35-6,1 10 34,0 12 6,0 9-45,0 15-23,0 2 34,0-2-22,1-3 16,1-7 17,1-7-11,-2-8 91,-1-11 334,0-8 376,1-6-286,-1-7-436,1-9-46,-1-10-33,-3-14 6,-2-12-1,-1 11 1,0 1-23,-2-17 6,1 16 0,1 1 72,3-4 40,-2-2-78,4 14-113,0 13-61,1 9 33,0 10 68,4 12-1,3 16-16,4 15 0,0 13 8,-6-19 0,-1-1 9,0 17-6,-3-19 0,0-1-11,-1 5 16,0 4 12,0-10 101,0-17 27,0-7 124,0-14-151,0-9-67,0-13-1,-1-33-39,0 12-139,0 5 1,0-2 160,0-19 3,1 10 1,0 0-26,-1-6-11,1-4-84,-1 51-45,1 10 73,-1 9 51,2 13-24,4 31 18,-2-11 2,2 0 1,1 1 8,-2-10 0,0-1 0,1 5 0,1-1-3,-1-2 0,0-4 9,1-2 124,0-8-74,-4-17 278,1-11-306,-2-12 5,1-36-10,-3-7 5,0 13 0,-1 0-11,-1-11-154,1 28 0,1 3 159,-1-3 17,-1 9-95,1 5-16,0 11 60,1 13 1,1 15-151,3 27-3685,1 10 3295,-2-26 1,1 2 551,2 9 0,0-3 0,-1-10 0,1 15 0</inkml:trace>
  <inkml:trace contextRef="#ctx0" brushRef="#br0" timeOffset="68386">19342 8493 8282,'1'-4'9566,"-1"1"-7353,0 3-1502,20-52-655,-15 39-151,14-39-39,-19 55 195,0 7 146,-2 26-134,-1 10-56,-1 7 16,0-2 1,-1 0-23,2-9-5,-1 9 0,2-4 22,1-20-17,1 4 90,1-17 330,-1-9 1720,1-1-2022,0-19-73,0-6-28,-1-10-11,0-3 55,-4-29-450,2 24 1,-1-3 399,1-6 1,0-1-6,0 1 0,0 2-293,2-7 304,1 1 6,3 17-23,-1 10-184,0 6 122,-2 19 828,-1 11-755,1 10 294,0 20-328,-1-6 1,1 2 5,-1-1 1,0 0-172,-1 0 1,1 1 153,0-3 1,0 0 28,-1 1 0,1-1-12,1 16 0,1 8 23,0-44 11,0-1 129,0-7 173,-2-5-61,2-12 78,0-10-330,0-20 11,-1-15-22,-1 5 13,0 8 1,0 0-3,0-3 5,0 1 1,1 2-18,-1 5-22,0-6 12,0 28-85,0 9-111,0 5 94,0 8 118,0 23-16,-3 11 5,1 10-6,-3 9-11,1-8 3,3-19 0,-1 0-8,0 28 16,1-18 12,2 5 0,0-30 195,0 5 90,-1-21-302,-5-26 11,-2-7 5,-1-6 1,-1-5 14,0-2 0,0-1-9,1 0 0,1-1 0,2-5 0,1 4 1,1-2 4,3 2 18,0 23-62,0 11-78,0-1-40,0 13 28,3 10-145,2 10-795,4 19-293,0-1 1351,-3-1 0,-1-3 0,0-7 0,-1 14 0</inkml:trace>
  <inkml:trace contextRef="#ctx0" brushRef="#br0" timeOffset="75533">23896 8541 17585,'-8'-47'1292,"0"0"0,1 4 0,1 7-541,6 11-146,0 6-235,0 7-236,-1 7-291,1 3 79,-1 3 22,0 8 95,-3 11 0,-2 16 6,-2 16-39,-1 9-6,4-27 0,1-1-111,0 1 1,0-1 121,-2 30 0,3-8-11,1-11-5,1-11-6,1-9 50,0-10 151,0-6 309,0-6 16,0-3-274,2-18-219,-1 3 17,4-29-28,2-3 11,-3 14 1,1-2-1586,1-12 0,0 1 1574,-2 13 0,0 0 34,1-18 0,1 2-12,-2 11-2,-1 6 0,0 2 47,0 5 23,-1 1-112,-1 12-45,0 8-11,-1 7 72,-2 12 3398,-2 13-3397,-8 35-12,3-13-5,2-8 0,1 0 11,0 17-3,3-21 0,1 0 11,1-2 1,1-2-14,5 26-7,2-13 18,4-10 56,-4-17 16,-1-8 68,-3-11-95,2-13-46,5-13 1,1-21 13,-5 5 1,-1-1-407,-2 11 1,0 0 394,-1-18 1,-1 1 36,-1-8-263,-1 16 1,-1 2 228,-1-7 29,-3 5-91,2 31-66,0 7 100,-2 11 6,-9 21 11,1 11-17,-3 7-96,7 10-167,7-6-42,3-18 0,2 2-1888,2 8 1,1-2-6333,2 12 8542,1 2 0,-6-43 0,-2-5 0</inkml:trace>
  <inkml:trace contextRef="#ctx0" brushRef="#br0" timeOffset="78735">21889 10227 16852,'-4'-46'1068,"1"1"0,0 4 0,1 8-425,2 22-245,0 5-348,0 3-526,0 2 460,0 13 72,-1 8-40,-2 19-10,1-5 0,-1 17-6,0-8-1688,1-11 1,0 0 1692,-1 11-5,1 7 6,1-23-1,1-6 118,0-6 337,0-12 1159,0-2 1997,6-24-3577,-2 6 23,5-35-29,-3 3-11,-3 16 1,0-3 5,0 0 0,-1-2 0,2-5 0,-1 2-62,0 8 1,0 1 122,2-20 79,-1 23-61,-2 16-152,-1 4-330,0 5 375,-1 16-23,0 10 7,0 19-7,0 11 42,-2-15 1,1 1-20,-1 15 0,1-16 0,-1-1 247,2 8-253,1 7 6,2-4 0,0-18 73,0-8 39,-2-16 252,0-4-62,0-6-206,1-20-68,-1-11 0,1-24-20,-2 28 0,0 1 4,-2-22-1,0-8 28,-1 12-28,0 7 0,0 8-83,1 23-63,1 6-173,1 10 314,-1 3 5,-2 18-17,1 11 0,1-4 1,0 1 0,-1 17-1691,2-7 0,0-2 1690,1-5 9,0-5 0,1-1 2,4 5-2268,-1-7 2291,0-8 180,-3-16 262,-2-5 1882,2-11-2340,-2-12 4,1-19-4,-1-17 7,0 25 1,0-1-15,0-2 1,0 0-1,0 2 1,0 1 11,0-25 0,0 17-6,-1 16-28,1 13 3208,-1 9-3320,-1 8 129,-3 15 22,-5 14-22,-5 17-11,-2 7 5,2 2 1,4-5-1,5-6 1,4-8 10,2-12 12,0-11 179,0-8 95,0-8-100,2-6-157,1-14-17,1-17-12,1-17 1,0 5 2,-1 8 1,0 1 13,3-12 0,-2 15 1,0 2 16,1-8 17,-2 10-34,-2 14-22,-1 4-5,-1 9-180,0 1 79,0 3-517,-1 16-21,-2-1-6609,-7 34 7253,-1-9 0,1-4 0,4-13 0</inkml:trace>
  <inkml:trace contextRef="#ctx0" brushRef="#br0" timeOffset="89600">15201 6279 22544,'0'0'0</inkml:trace>
  <inkml:trace contextRef="#ctx0" brushRef="#br0" timeOffset="90184">22016 6413 13355,'-6'6'-1234,"2"-2"179,4-4 155,0 0 1,0 0 0</inkml:trace>
  <inkml:trace contextRef="#ctx0" brushRef="#br1" timeOffset="104964">17489 4559 20420,'-39'18'387,"1"0"1,0 0 0,-16 10 0,8 1-265,23-4 1,5 1-40,0 2 0,3 0 0,-7 29-11,10-4 27,21-8 63,16-9 27,22-14-98,-16-14 1,2-4 27,2-4 1,1-3 58,-1-3 0,-2-3 50,-2-4 1,-3-3 252,14-25-62,-12-11-111,-13-9-192,-12 28 1,-2 0-6,0-20 44,-5 17 1,-3 2 17,-5-2-73,-12-9-84,-7 28-57,-14 14-189,-18 14-613,25 1 1,-1 2-4075,0 4 1,2 1 3378,-16 11 0,21-9 1,23-15-1</inkml:trace>
  <inkml:trace contextRef="#ctx0" brushRef="#br1" timeOffset="106204">19416 4827 17944,'-3'-4'3567,"0"1"-2793,3 3-662,-71 36-62,47-1-272,-15-3 0,5 4 222,34 22 17,19-3-3,0-29 0,4-3 2,6-3 1,5-2-290,3-4 0,1-2 303,2-4 1,-1-2 50,-3-3 1,-2-3 501,21-10-146,-18-9-62,-15-13-95,-12-12-39,-12-8-11,-8-5-1570,-3 23 0,-2 2 1396,-8-11-22,2 17 0,-2 4 383,-14 2-428,-12 2-73,-3 10-230,3 16-1153,5 12 1467,10 19 0,16-17 0,8 4 0</inkml:trace>
  <inkml:trace contextRef="#ctx0" brushRef="#br1" timeOffset="106805">21836 4738 20481,'-7'-47'888,"0"1"1,-1 1 0,-4 10-446,-10 23-219,-8 1-84,-13 18-107,12 2 23,-17 24-11,15 6-37,13-12 1,3 4-26,2 10 0,4 0-285,0 17 291,12-19 0,8-2 5,20 5 23,-5-19 0,3-2 8,3-3 0,3-4 31,-1-4 0,1-4 140,28-3 235,-4-25-274,-24 3 112,1-28-72,-23 3-139,-5 13 1,0-2-17,-3-2 0,-2 0 0,1 0 0,-1 1-3,-4-2 1,-1 2-24,-2-8-32,-14 2-113,-2 28-1289,-26 11-1438,13 7 2031,-13 14 1,33-11 0,2 1-1</inkml:trace>
  <inkml:trace contextRef="#ctx0" brushRef="#br1" timeOffset="107381">24248 4744 14253,'5'-8'3629,"7"-24"0,0-4-2900,-6 15-225,5-16 0,-5 3 17,-17 20-258,-11 2-100,-13 8-29,-10 10-67,-5 12-56,1 13-225,6 10 214,13 9-39,13 2-6,21 9 50,12-33 1,7-3 16,4 0 1,4-4-305,10-6 0,2-4 349,-4-5 1,-1-5 170,1-5 0,-2-4-2956,13-12 2898,-14-9-1791,-20-23 1695,-11 21 45,-6-33-73,-9 23-34,-9-6 147,-9 10-864,-9 13-2957,-14 13 3652,2 13 0,14 1 0,14 3 0</inkml:trace>
  <inkml:trace contextRef="#ctx0" brushRef="#br1" timeOffset="108121">17277 6622 16941,'-12'-44'1398,"0"-1"1,0 5-1,-3 8-911,-13 15-223,-6 8-169,5 8 146,-25 22-151,13 10-320,12-6 1,1 4 240,6-1 0,4 2-20,2 2 1,4 0-6,2-1 0,5 0-2,6 25-3189,28-3 3233,-2-21 19,1-16 1,4-4-32,21-6 112,-18-7 1,0-2 72,-1-3 1,-2-3 297,24-19-281,-19 1 39,-18 1 1,-5-3 11,-3-20-188,-4 14 1,-4-3 35,-11-24 1,-8 7-17,-9 14-79,-6 17-67,-6 16-16,-3 17-186,-1 15-677,7 15-3517,13 12 4441,14-4 0,7-15 0,4-14 0</inkml:trace>
  <inkml:trace contextRef="#ctx0" brushRef="#br1" timeOffset="108537">19212 6560 23730,'-62'9'151,"0"0"0,6-1 0,9 9-154,22 14 1,9 4-4,-5 19-2833,18-12 1,5-1 2832,9-1 1,25 6 1425,5-24-1426,19-2 23,-21-13 0,0-4 876,15-1-837,-19-5 0,-3-4 168,-1-11 118,2-10 22,-15-8-56,-9-7 3207,-6 5-3339,-7 7 1,-3-1-3,-7-10-110,-1 9 1,-2 1-54,-5 2-50,-11 1-325,12 23-1496,-6 5-1406,8 7 2418,2 8 0,11-7 0,1 0 0</inkml:trace>
  <inkml:trace contextRef="#ctx0" brushRef="#br1" timeOffset="109130">23814 6533 17574,'5'-9'4447,"-1"2"-3718,-4 7 408,21-61-992,-20 46-10,-3-36-124,-29 71 3,6-2 0,-1 2 19,-14 17-16,13-3 0,3 2-335,1 15 321,8-14 0,5 1 2,17 19 1,19-7 11,23-10 2,-18-24 1,3-4 19,2-2 0,2-4 34,0-3 0,-1-4 44,-3-4 1,-1-4 196,22-18-6,-13-15-78,-13-10-56,-12-7-34,-8 1-40,-16 7-77,-10 11-130,-17 13-441,-15 11-478,17 15 1,-2 3-3891,-2 4 1,0 2 3896,-19 8 1,19-1 0,26-11-1</inkml:trace>
  <inkml:trace contextRef="#ctx0" brushRef="#br1" timeOffset="109680">21967 8327 19109,'-2'-3'2341,"0"0"-2235,-32 7 1,-11 8-932,-2 11 898,-8-4 0,0 5-37,26-1 1,5 2-20,3 1 0,2 0 328,-6 26-339,19-6 106,22-3 106,20-8 68,22-11-205,-24-15 1,2-3 136,1-4 1,1-4 52,-3-3 1,-2-3 240,22-17-58,-16-10-162,-17-10-118,-11-9-34,-8-5-17,-8 0 469,-7 7-631,-9 13-331,-9 13-1025,-14 13-7163,-12 15 8558,2 8 0,18-1 0,15-1 0</inkml:trace>
  <inkml:trace contextRef="#ctx0" brushRef="#br1" timeOffset="110338">17183 8704 17434,'4'-7'4570,"-1"2"-4032,11-26 0,1-6 235,-10 11-546,8-14 0,-6 4-37,-27 24-128,-14 7-29,-13 15-571,-12 11 546,28-4 1,-1 3-4,1 3 1,0 1-6,4 2 0,2 1-11,5 0 0,3 0 120,-4 21-120,22-6 16,19-9 18,22-11 5,17-9-140,-24-12 0,1-2 179,0-4 0,0-3 48,-3-2 0,-3-4 204,18-19-55,-18-10-96,-14-8-39,-10-8 355,-10 1-439,-6-1-73,-1 23-359,-8 6-717,-3 27-2564,-16 12 2893,-2 7 0,11 0-1,10-4 1</inkml:trace>
  <inkml:trace contextRef="#ctx0" brushRef="#br1" timeOffset="110888">17356 10349 20543,'10'-46'1165,"0"1"0,-3 3 0,-8 14-795,-18 34-393,-20 16 28,14-3 1,-1 4-288,-3 4 0,0 3 279,1 1 0,2 3-22,4-2 0,4 0 189,-5 27-215,19-11-2920,32-7 3027,-2-18-263,4-12 1,2-5 228,22-6 28,-20-3 1,0-3 22,-1-1 0,-2-4 114,-1-7 1,-3-1-36,7-11 298,-5-23-254,-21 7-107,-3-13 101,-8 3-72,-7 13 2880,-8 13-3043,-7 15 561,-7 8-1065,-5 15-2131,-1 11 2680,8 7 0,12-8 0,11-6 0</inkml:trace>
  <inkml:trace contextRef="#ctx0" brushRef="#br1" timeOffset="111354">19483 10228 25219,'-1'-51'505,"-14"14"-488,1 41-23,-22 10-16,5 7-68,-6 17 68,14-10-51,11 14 23,25-10 27,6-1 40,8-14 0,2-3-12,5-2 46,26-8 72,-21-21-50,-8 2 100,4-19 40,-22-10-157,-4 7 101,-6-25 84,-13 14-157,2 9 67,-22-2-151,6 29-39,-14-1-392,-3 19-3922,6 18 4353,7 3 0,14-1 0,12-13 0</inkml:trace>
  <inkml:trace contextRef="#ctx0" brushRef="#br1" timeOffset="111947">23612 10118 17031,'4'-4'5318,"0"1"-3779,-4 3-1531,19-19 13,-23 25 5,11-7-4,-25 34 5,3 8-9,5-6 15,17 16 18,10-19 55,18 12-3263,19-18 3247,-14-12 145,20-8 73,-22-16 23,9-6 39,-9-13-208,-12 3 197,-4-24-158,-14 10-22,-4-19-55,-17 12-102,-15 7-61,-19 8-23,15 20 1,-3 4-803,-6 1 1,0 4-196,5 3 0,2 1 1059,-6 2 0,5 2 0,7 1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9:33:00.19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1402 1311 32323,'1'-4'-3205,"0"1"2926,-1 3 2381,-3 26-3143,-3-8 1198,-9 23 94,-10-15 926,-10-3-506,-10-5-60,-3-8-611,-6-10 0,21-5 0,1-13 0,20-8 0,2-16 0,6-9 0,10-7 0,10 2 0,8 7-187,3 12-667,0 14 725,0 11 1299,3 13-1170,4 13 0,5 16 0,0 17-461,-22-19 0,-4 4-97,-4 3 0,-5 3 142,-8 4 1,-7 0 161,-8 6 1,-7-1 66,2-13 0,-3 0 0,-2-1-333,-4 2 0,-2-1 0,-1-1 696,-2 0 0,-1-2 0,2-2 169,-8 6 0,0-4-92,-8 1 1,3-6 872,1-8-279,-8-8-437,39-28-382,15-17-529,15-10 217,10-2 126,3 11 166,0 15 0,2 3 130,17 2-63,-10 6 1,2 3 567,-3 8 0,1 4-371,4 1 1,1 3-207,3 4 1,1 2-359,-1 1 1,1 2-817,-1 1 0,0 1 412,3 1 0,-4-1 0,5 3 0,-5-5 0</inkml:trace>
  <inkml:trace contextRef="#ctx0" brushRef="#br0" timeOffset="208">2086 1630 23664,'0'-6'2489,"0"1"-1602,0 5-1093,4-45-26,13 38-179,15-30-1049,16 52-2760,7 5-5611,-4 3 8698,-16-6 1,-15-6 0,-15-8-1</inkml:trace>
  <inkml:trace contextRef="#ctx0" brushRef="#br0" timeOffset="466">773 2540 21968,'-43'22'502,"0"-1"1,0 0-1,-18 7 1,24-4 51,46-13-122,44-16-323,-1-5 0,8-3-1607,-6 1 1,3-2 0,2-1 1513,-7 2 1,2-1 0,0 0 0,-2 1-12,8-3 1,-2 1 0,4-1-5,-12 4 0,4-2 0,1 0 0,-2 1 0,-4 0-9,9-1 1,-5 1 0,4 0-268,-2 0 1,4-1 0,0 0 0,-3 2 274,2 0 0,-3 2 0,-5 1 0,-5 0 0,-5 2 0,-8 2 0,1 0 0</inkml:trace>
  <inkml:trace contextRef="#ctx0" brushRef="#br0" timeOffset="2152">3813 1915 31652,'-2'-58'255,"0"0"0,0 6 0,1 8-601,2 16 523,-1 11-252,1 9 111,0 9-792,-1 17 786,0 16-713,-3 24 523,0-4 270,-2-6 1,0 1 72,-1 15-130,1-21 1,3-1-86,8 8 521,5-17-844,10-16 139,7-17 925,7-16 312,7-17-1021,-18 10 0,-1-2 0,0-3 0,0-1 0,-3-1 0,-1 1 0,10-22 0,-12 13 0,-8 17 0,-7 13 0,-1 17 0,-1 3 0,0 31 0,5-7 0,4 15 0,7-16-989,5-10-333,4-10 824,0-8 997,3-15 649,2-10 14,3-16-1162,-1-12 0,-4-7 0,-7-2 0,-7 3 0,-5 7 0,-4 7 0,-3 17 0,-2 7 0,0 13 0,1 9-550,2 10-2547,3 15 114,1-2 2804,8 18 0,-9-31 0,4 8 0</inkml:trace>
  <inkml:trace contextRef="#ctx0" brushRef="#br0" timeOffset="2358">4914 1789 26496,'2'-6'3042,"-1"1"-2351,-1 5-350,-23-19-72,7 36 90,-17-5-145,17 44-1678,8 5-3090,13-2 4392,13-4 1,-6-26 0,2-8 0</inkml:trace>
  <inkml:trace contextRef="#ctx0" brushRef="#br0" timeOffset="2734">5105 1308 25368,'-5'-3'776,"1"1"-1854,4 2 484,-42 38 360,35-24 140,-24 33 253,50-35 49,7-2-627,4-6 245,-7-7 640,9-14-204,-14-3-52,2-13-36,-12 3-43,-10 0-5,-10 1-59,-4 11-62,-2 4-21,-1 10-7,2 9-55,-4 6-180,3 12-1360,6 21-1121,15 0 78,6 2 2661,23 0 0,-20-29 0,10 4 0</inkml:trace>
  <inkml:trace contextRef="#ctx0" brushRef="#br0" timeOffset="3459">5557 1203 22587,'-4'-51'849,"-1"-1"1,4 7-1,-3 12-837,-7 22-7,4 22 34,-1 17-33,-3 26-1,5-15 1,1 2-954,-1 9 0,0 3 945,-1 8 1,1 2-49,1-18 1,0 1-1,-1 0-155,1 2 1,-1 1 0,0-1-139,2-1 1,-1-1 0,1-1-178,0 16 1,2-2-66,6-7 0,3-5 801,4 10-215,4-22 39,-7-32-44,-8-30 27,-3 4 39,-5-11 1,-3-1 33,-4-1 67,0 0 1,-2 0 252,-5-12 50,-3-9-76,13 26 0,2 2-2,-3-17 1205,4 6-1497,18 1-73,2 20-27,26-17-29,10 13-327,-5 4 0,3 0 361,-5 2 0,0 0 0,8-4 0,-3-1 0,8-8 11,-26 12 0,-1-4-141,11-26 214,-2-2 5,-8 3 527,-10 4-364,-10 26 309,0-11-443,-5 21 44,-2-1-145,0 8 697,3 21-697,5 32-1602,-1-6 0,0 6 1590,-1 5 1,0 0 5,-1-5 1,0 1-299,-3 10 0,-1-2 270,0-24 1,-1-2-97,0 8 1,0-1 135,2 8 128,0-26 22,1-6 3255,4-21-3355,2-21-28,10-19-17,-2 0-14,-3 13 0,1 0 598,15-20-609,-5 14 0,2 0 11,-3 9 0,1 1-9,-2 1 1,1 4 0,21-5 317,-2 17-328,1 10-40,4 16-330,-11 18-185,-9-1-4356,-10-1 1,-3 1 4832,1 9 1,1 5 0,-12-30-1</inkml:trace>
  <inkml:trace contextRef="#ctx0" brushRef="#br0" timeOffset="4201">8182 1773 23440,'0'-46'322,"0"-1"1,-1 1 0,1-11 0,-2 7-132,-9 5 124,3 29-500,-1-1 153,5 25-28,-2 31-162,1-1-224,-4 23 474,1-13 0,-1-1-11,3-16 1,-1 2 6,-6 19 0,-3 8 0,2-9-125,4-19 0,0-3 144,-9 28 1,-3-5 376,-2-22-121,2-15 234,0-25-66,8-27-361,3-23-91,5 4 108,5 1 1,3-3-371,2 15 0,3-1 333,-1 3 0,2-4 1,1 4-44,7-8 1,4 2-495,9-6 0,3 4 264,-7 16 1,1 4 158,1-2 0,2 5-164,27 10-5,-12 21 20,-11 2 1,-1 5 54,-3 6 1,-2 6 62,2 5 1,-3 5-290,1 5 1,-2 3 344,-1 5 0,-1 1-22,-2 4 0,-1 1-132,-2-1 0,-1 0-36,-1-2 1,-2-2-568,-1-6 1,-2-1-14,-1-7 1,-2-1-1010,2 10 1116,-14-1 0,2-29 0,-7 5 0</inkml:trace>
  <inkml:trace contextRef="#ctx0" brushRef="#br0" timeOffset="4392">8200 1968 22067,'-34'-25'898,"0"-1"0,-4-20-1067,84 23 1000,-11 10 0,6 1-2540,1 1 0,5 1 0,-3 1 1765,5-2 0,1 1-730,1 2 0,3 0 0,-6 2-178,-11 1 0,-2 1 976,16 0 1,-3 0 0,-12 1 0,-3 1 0</inkml:trace>
  <inkml:trace contextRef="#ctx0" brushRef="#br0" timeOffset="4907">9385 1754 31346,'-9'-39'-790,"0"0"0,-1 3 0,-4 10-441,-23 25 2311,-11 10-117,-9 11-998,26-5 1,0 3 316,1 3 0,0 2-131,2 1 1,2 3 103,3 1 1,2 1 349,5-1 0,2 1-145,-2 24-460,19-8 0,16-11-902,4-14 445,32-8 786,-8-19-144,-12-1 0,0-4 145,-5-4 0,-1-6-330,-1-3 0,-2-4 0,-1-4 0,-4-2 0,-1-6 0,-4-1 0,-3 8 0,-2-3 0,1-21 0,-2-3 0,-4 21 0,-2-2 0,0 1 0,0-4 0,-1 5-772,0-24 117,-4 31 0,-2 3-536,-3 7 341,-3 2 300,3 12-9,1 13 1391,2 18-1087,1 24 115,1-10 0,1 4-430,1 10 0,1 5 469,-1-13 1,0 2-1,0 0-659,1 5 1,0 1 0,-1 1-203,0 0 1,0 0 0,0 1 960,1 2 0,0 0 0,0-6 1,-2-3-1,1-5 0,2-7 0,-1 0 1</inkml:trace>
  <inkml:trace contextRef="#ctx0" brushRef="#br0" timeOffset="5641">9992 1827 23758,'11'-43'190,"-18"43"-117,-22 53-17,-3-4 0,-2 2-458,11-19 1,-2 0 437,-13 10 0,-3-1 93,5-14 0,2-4 39,-17 13 678,-6-13-706,48-28 381,0-20-308,18-10 35,2 2 0,3-2-1,2 1 0,1 1-249,1 0 1,0 0 346,0 3 1,-1 2 748,6-9-458,2-2-37,-6 12-21,-5 13-33,4 10-307,1 15-198,0 5-231,7 24-37,-10-7 1,-1 3-38,-2-7 1,-2 3-139,1 9 1,-1 7 0,-3-3 161,-3 3 0,-3-1-21,2 10 0,-3 1 57,-4-2 0,-4-2 106,0-12 0,-1-2 48,-2 8 0,-3 0 34,-2-1 0,-2-2-260,3-12 0,-1-3-78,-15 20-1767,3-27 2251,11-19 0,3-1 0,6-5 0</inkml:trace>
  <inkml:trace contextRef="#ctx0" brushRef="#br0" timeOffset="5858">10054 1465 21803,'-14'38'-1639,"1"1"1,-13 13 0,33-35-1</inkml:trace>
  <inkml:trace contextRef="#ctx0" brushRef="#br0" timeOffset="6318">10781 1827 17322,'0'-4'3670,"0"0"-592,0 4-1838,-83-28-2343,25 33 1306,18-9 1,-7-2 0,4 7 67,-1 15 1,5 6-101,0-1 1,2 3 332,5 0 1,4 2 647,-8 21-540,20-6-472,25-9-260,16-9 848,4-11-661,22-6-1317,-19-10 1,1-3 1333,1 0 1,0-3-999,6-5 0,-2-4 1153,-10 0 1,-2-3-20,-4-2 1,-1-1 680,13-25-118,-5-6-336,-13 21-149,-4 5-332,-11 24 1910,-1 5-2459,-1 8 3608,-4 8-3025,-1 15 0,-3 12 0,4 12-3579,2 6 3055,6-10-1400,7-13 1,2-1 776,6 1-248,2-4 0,5-3-1810,4-12 1,3-4 3279,4-2 0,0-1 0,18 3 0,-17-14 1</inkml:trace>
  <inkml:trace contextRef="#ctx0" brushRef="#br0" timeOffset="7824">11431 1953 22085,'17'-45'2214,"1"-1"1,-3 6 0,-9 7-1810,-21 14-602,-13 10 1131,-9 6 15,-6 11-12,-4 6-137,5 11-590,4 8-210,9 6 0,12-6 0,5 9 0,19 2 0,-1-8-764,9-7 0,3-2-1165,3-5-498,26 14 953,-10-28 1,1-3 1008,14 4 497,-13-7 1,0-4 668,20-16 686,-24 4-187,0-3 0,-1-3 700,-3-6-231,10-10-495,-17 9-1174,-8 6 0,-9 9 0,-7 5 0,-4 5-271,-6 1 16,-4 9 256,4 2-168,1 3-54,12 3-505,14-2 478,8-1 712,17-5-3540,16-13 3217,-15-2-102,8-7 292,-24 3 105,12-16 480,-10-8-540,0-10-264,-17-1-454,-18 8-569,-1 11-58,-22-4 149,0 16 415,-15 0 203,2 13 371,3 11 673,5 9 3564,6 11-4026,7 9-380,8 7 0,10 3 0,15 1 0,14-2-656,17-5-99,-16-23 1,3-3 105,3-3 1,2-2 256,2-3 0,0-3 301,1-3 1,-1-3 385,18-5 41,-20-3 0,-2-5 726,4-9-309,12-14-256,-23 3-281,-4 0-135,-9 4-180,-6 5-260,-6 8-331,-5 7-246,-4 8 1112,-3 10-142,-2 8-35,-1 12-55,0 8 26,4-5 53,2 19 31,5-18 99,7 13-674,6-18-152,9-11 455,4-9 335,6-15 353,-3-4 30,20-25-70,-12 3-205,-9 10 0,1-2 375,15-16 36,-3 5-286,-4 9-236,-8 10-282,-7 9 118,-4 13-37,-3 11-281,-2 14-175,-2 9-4,-3 5-93,1 2-225,3-3-560,8-5-730,9-8-367,11-11-368,11-11-254,11-18 1647,-27 2 1,1-4 1002,0-3 0,-1-4 773,0-1 1,-3-3 453,-2-1 0,-2-1 255,-2-1 0,-2 0 98,-2 0 0,-2 1 977,8-23-415,-10 9-528,-11 9-426,-11 11-142,-13 8-150,2 7 178,-14 9 111,9 7 328,-5 13-537,1 9-98,5 9-81,7 6-183,6 1-297,14-1-161,12-5-186,16-6 33,14-11 272,-11-17 1,1-3-138,14 0 224,-13-8 0,-2-4-46,8-10 94,9-11 94,-6-7 115,-4-8-55,-16 14 126,-4-4-5,-18 21-135,-2 2-28,-3 6-34,-4 8-5,-2 7 5,1 11-5,1 7 11,12 5 11,6-2-33,14-2 28,20-5-6,-10-13-6,24-5 45,-16-18 12,11-9 33,-5-16-12,-28 13 1,-3-1 190,17-28 118,-11 1 17,-9 8-156,-9 12-242,-10 18 0,-10 23 0,-2 9 0,-8 15 0,4 2 0,-1 4-461,1 1 0,-1 3 461,0-1 0,-1 5 0,0 2-43,2-4 1,-1 2 0,0 2 0,1-2-894,1-1 0,0-1 0,1 0 0,0 0 339,-1 1 1,-1 0-1,2 0 1,0-2 596,-1 10 0,2-1 0,2-12 0,2-8 0,3-7 0</inkml:trace>
  <inkml:trace contextRef="#ctx0" brushRef="#br0" timeOffset="8602">15564 1959 22728,'12'-62'1277,"0"0"0,-2 8 1,-2 11-340,-7 23-721,-3 14-527,-3 15 901,-6 19-180,-7 26-198,-1 1-10,2 1 1,0 4-982,5-17 1,0 1 793,2-2 1,1 2-1,1-1-58,3 14 0,4-3 59,2-18 0,3-2-284,5 5 0,5-5 154,16-6-318,17-5-4,12-19 219,-25-10 0,0-4-114,4-6 1,-1-3 246,0-4 0,-1-3 89,-2-4 1,-1-1 14,-4 1 0,-3-2 36,-4 3 0,-3 0 100,6-18 1379,-12 13-1357,-9 12-61,-6 10-68,-2 7 242,-3 9-280,-5 9 4,-3 14-21,-4 14 27,1 13-67,7 7-235,7 2-700,18-2-1389,14-6-1804,-6-31 0,1-2 3536,22 8 0,-16-14 0,-13-10 0</inkml:trace>
  <inkml:trace contextRef="#ctx0" brushRef="#br0" timeOffset="8968">16460 1942 19255,'-2'-7'3680,"0"2"-2868,2 5-521,0 0-246,-50-29 27,35 52-44,-33-29-5,53 55-1,9-18 29,5-6 55,0-9 241,-1-8 75,-2-11-57,-2-7 11,-1-10-65,-5-8-43,-2-5-24,-6-2-55,-7 4-185,-7 8-102,-17 10 269,7 12 118,-8 7 82,1 22-164,14-2-195,-4 8-4304,42 19 502,-6-28 3818,25 22 1,-27-36-1,1-1 1</inkml:trace>
  <inkml:trace contextRef="#ctx0" brushRef="#br0" timeOffset="9392">16897 2004 18526,'0'-4'6457,"0"1"-5159,0 3-498,-44-39-782,32 32 76,-33-27-28,49 53-76,10 12 0,4 3 41,2 8-66,10 10 1,1-2-35,-6-11-69,-2-3 0,-2 1 11,-1 8-93,-4 6-100,-18-9-758,-23-13 426,3-14-1090,-19-14-951,12-18-502,-7-16 1461,16 1 1,2-4 1075,6 3 0,1-1 890,1-1 0,2 0 1591,4-28 1072,7 23-363,1-5-750,2 13-354,-1 10-1154,-1 13 575,-2 7-513,1 12 208,-1 12-331,-3 27-146,-7 5-104,2-17 1,-3 0-631,-7 16-478,7-19 0,0 1 1145,-1 27 0,3-19 0,3-5 0</inkml:trace>
  <inkml:trace contextRef="#ctx0" brushRef="#br0" timeOffset="9718">17396 2381 20067,'24'-38'2685,"1"0"1,-4 0-2406,7-15 0,-1-2-487,-16 11 442,-1-6 1,-2-4-85,-4 16 0,-2-1 56,1-19 0,-3 0-28,-4 20 1,-3 5 32,-3-18-4,-6 25-98,11 19-77,-2 4 23,4 16-39,-2 18 220,1 6-237,3-3 0,0 3-20,1 1 1,0 2-605,3 2 1,2 4-1,-1-3 627,0 3 0,2 0-58,7 10 1,5 5 0,-1-7-704,0-12 0,1-1 297,1 1 0,0 3 0,1-5-3255,2-2 0,-2-5 3716,8 9 0,-9-13 0,-14-24 0</inkml:trace>
  <inkml:trace contextRef="#ctx0" brushRef="#br0" timeOffset="9884">17408 2193 25718,'-8'-44'82,"0"1"0,14 0 1,11 10-318,41 25-1434,-10 3 1,5 2-740,1 2 0,0 2 1900,-2 1 0,-4-1 0,-14 1 0,-4-1 0,6 2 0</inkml:trace>
  <inkml:trace contextRef="#ctx0" brushRef="#br0" timeOffset="10261">18512 1807 22884,'-2'-4'2475,"1"0"-2082,1 4-68,-82-8-185,44 20-457,-9-12 0,1 4 390,14 34 76,16 4-70,7 2-23,16 4 11,16-15 11,9-7 1,2-9 565,-2-9-588,-8-5-3250,2-10 3312,1-12-122,-3-9 37,-2-2 46,-13-8-51,-6 15 0,-7-6-34,-5 14 3349,-3 8-3405,-13 10 4,5 10-603,-8 10-1165,10 11-3472,5 9 4450,6-3 0,3-13 0,2-11 0</inkml:trace>
  <inkml:trace contextRef="#ctx0" brushRef="#br0" timeOffset="10551">18546 2324 21416,'3'0'3624,"-1"0"-3086,-2 0-465,-28 57 34,28-31-37,-10 10 0,5-2 103,31-13 34,7-7 1,5-8 268,12-21-224,-17-2-51,2-16-50,-25 4-78,-11 1-17,-10 0-39,-11 4-67,-8 6-650,-9 5-4387,-7 7 5087,4 7 0,14 0 0,14 2 0</inkml:trace>
  <inkml:trace contextRef="#ctx0" brushRef="#br0" timeOffset="11608">3354 3186 18789,'-52'1'200,"-1"0"0,6 0 0,20 0-351,36-1 185,42-2-9,-3 1 0,7 0-956,-9-1 1,3 1-1,3-1 966,-6 0 0,1 0 0,3 0 0,0 0-476,9 0 0,1-1 1,2 1-1,1-1 525,-7 1 0,2-1 0,1 1 0,0-1 0,2 1 13,-7-1 0,2 1 0,0 0 0,1-1 0,1 1 0,0 0-258,-5-1 0,1 1 0,0 0 1,1 0-1,0 0 0,1 0 0,0 1 241,3-1 0,1 0 0,1 0 0,0 0 0,0 0 0,1 1 0,0-1-169,-5 0 0,0 1 0,1-1 1,0 1-1,1-1 0,0 1 0,0 0 1,1 0 132,-4 0 0,-1-1 0,1 1 0,0 1 0,0-1 1,2 0-1,0 0 0,2 0 0,1 0-40,-5 1 0,1-1 0,2 1 0,2-1 0,0 1 0,1 0 0,-1-1 0,1 1 0,-2 0 1,-1-1-1,-1 1 0,-3 0 3,12-1 1,-4 1 0,-1 0-1,-2-1 1,1 1 0,1 0 0,2 0-1,4 0-1,-14 0 1,3 0-1,1 1 1,2-1-1,1 0 1,1 1-1,0-1 1,-1 1-1,1-1 1,-2 1-1,-1 0 1,-1-1-1,-3 1 0,10 0 1,-3 0 0,-2 0 0,-1 0 0,0 0 0,0 0 0,1 0 0,1 0 0,3 0-3,-8 0 0,2 1 0,1-1 0,1 0 1,0 1-1,1-1 0,0 0 0,1 1 1,-1-1-1,1 1 0,-1-1 0,0 1 1,0-1 1,0 1 0,0-1-1,0 1 1,0-1 0,0 1-1,0-1 1,1 1 0,1 0-1,0-1 1,1 1 0,1 0-1,-6 0 0,2 0 0,1 0 0,1-1 1,0 1-1,2 1 0,-1-1 0,0 0 1,0 0-1,0 0 0,-1 0 0,-2 0 1,0 0-1,-2 0 0,-2 0 1,5 0 1,-2 0-1,-2-1 1,-2 1 0,0 0-1,0 0 1,-1 0 0,2 0-1,0 0 1,3 0 0,1 0 7,-5 0 0,2 0 0,1 0 0,1 0 1,2 0-1,0 1 0,0-1 0,0 0 0,1 1 1,-2-1-1,0 0 0,-1 0 0,-2 1 0,-1-1 1,-2 0 13,9 0 0,-3 0 0,-2 1 0,-1-1 0,-1 0 0,0 0 0,0 0 0,1 0 0,2 1 0,1-1-8,-1 0 0,1 0 0,0 1 0,2-1 0,0 0 0,1 1 0,0-1 0,0 0 0,0 1 0,-1-1 0,1 0 0,-1 1-4,-2-1 0,1 0 1,0 1-1,-1-1 1,1 0-1,0 0 0,-1 1 1,0-1-1,1 0 1,-1 0-1,0 1 0,0-1 0,-1 0 0,-1 0 1,1 1-1,0-1 1,-1 0-1,0 0 0,1 1 1,-1-1-1,0 0 1,-1 0-1,1 1 0,0-1 0,2 0 1,1 1 0,0-1 0,-1 1 0,0-1 0,0 1 0,0-1 0,0 1-1,-1-1 1,1 1 0,-1-1 2,3 1 0,-1 0 0,1-1 0,-1 1 0,0 0 0,0-1 0,0 1 0,-1 0 0,-1 0 1,1 0-9,1 0 0,1 0 0,-1 0 0,0 0 1,-1 0-1,0 0 0,-1 0 0,0 1 0,-1-1-8,1 0 1,1 1-1,-2-1 1,1 0 0,-2 1-1,0-1 1,-2 1-1,0 0-30,9 1 0,0-1 0,-2 1 0,-1 0 0,-2 0 0,-1 1-1940,2 1 1,-1 1 0,-2 0 0,-4-1 0,-3 1 1485,4-1 1,-6 0-1,-3 1 1,5 4-1,-16-2 1,-28-7 0</inkml:trace>
  <inkml:trace contextRef="#ctx0" brushRef="#br0" timeOffset="15950">20373 1831 20526,'-6'-13'1355,"-13"29"-1254,-1 24 0,0 9-852,1-9 0,0 1 777,1 2 0,0 4 0,2-2-687,4 2 0,3 0 614,0-3 0,1 2 0,6-2-158,10 5 1,7-3-215,8-5 0,7-4-419,12-4 1,4-5 120,-7-7 0,4-4-2560,6-6 0,7-3 0,-4-2 2744,-4-4 0,-2-1 0,11 2 0,-7-2 0,-9-6 0</inkml:trace>
  <inkml:trace contextRef="#ctx0" brushRef="#br0" timeOffset="16408">21254 2081 22438,'-21'-3'1749,"-6"43"-1581,17-11 1,3 5-753,-6 14 1,1 2 617,2-9 0,0-2-59,1-1 0,1-2 57,-6 26-185,6-15 368,2-14-18,4-16 337,2-11-325,4-17 257,0-2-493,14-40 95,-2-1-51,-4 10 0,0-2-434,-2 2 1,0-1 433,-2-1 0,1-1 99,-1 2 1,1 1 47,-1 4 0,1 2-3,0 5 0,1 1 114,11-19-25,2 15 261,6 14 507,7 13 159,9 20-506,7 15-236,-24-5 1,-1 4-345,-1 5 1,-1 2-66,-2 4 1,-2 2-99,-3 4 0,-3 0-215,-2 3 0,-4 0-283,-2 0 0,-2-1-198,-1-2 0,-1-2-110,0-3 0,0-2-1704,4 21-1577,-1-13 4143,-4-16 0,-1-14 1,-2-8-1</inkml:trace>
  <inkml:trace contextRef="#ctx0" brushRef="#br0" timeOffset="16584">21276 2441 23492,'-16'-49'-203,"-1"0"0,17 1 0,12 9-1222,37 19 1516,-2 8 0,2 1-324,-11 6 0,0 2-472,9-1 0,2 1-1899,-4 1 1,-1 2 2610,-8 1 0,-4 0 0,1-1 0,-23 1 0</inkml:trace>
  <inkml:trace contextRef="#ctx0" brushRef="#br0" timeOffset="16967">21934 2149 30984,'54'-22'773,"-6"14"-3889,-20 29 1,-3 8 1852,10 10 865,-13-13 1,-1 1 1207,11 15-1242,4 8-1396,-10-3 1049,-12-19-192,-13-2 400,-11-19 3409,-7-2-2484,-4-11-448,0-9 2,3-12 3448,3-6-3176,6-15-170,10 14-9,21-8-408,14 22 627,10 3 71,-13 10 0,2 1-2074,6 0 1,0 0 1914,-8 1 0,1 0-1650,15-3 0,-2 0 1539,0-6 0,-5 5 1,-20 0-1</inkml:trace>
  <inkml:trace contextRef="#ctx0" brushRef="#br0" timeOffset="17334">22597 2081 32604,'36'-43'-971,"7"16"1302,8 46-583,-16 0 0,-1 4-32,-5-3 0,-1 3-385,5 10 0,-3 2 69,0 14 37,-11-3-261,-16-12 196,-11-14 196,-8 0 122,-15-8 361,9-7 322,-14-16 112,23 2-62,-8-17-132,16 6-365,4-16-278,15 7 446,4 1-355,38 3 440,-21 14-112,2 2 0,4 2-1068,-2 1 0,0 2-1,1-1 0,1 1-1412,5 0 0,0 0 2575,-9 1 0,-3 0 0,4 0 0,-7 1 0</inkml:trace>
  <inkml:trace contextRef="#ctx0" brushRef="#br0" timeOffset="17901">23572 2056 16752,'3'-5'7252,"-1"0"-3096,-2 5-2111,-58-28-1701,27 29-24,-4-13 0,-1 3 67,2 33-17,1 11-42,8-4-87,11-1 0,4 1-495,9-4-978,24 32 340,11-33 627,-5-7 0,2-2-35,16-4 60,-8-9 0,-2-2 733,2-6-7,1-3 1,-2-4 840,-5-13-421,4-4-906,-18-6 0,-9 0 0,-4 7 0,-3-5 0,-5 21-1344,-3 0-194,-1 9 1461,-4 9 35,1 5 198,0 2 199,2 13-312,9-5-202,8 9 289,13-7 277,15-3-670,14-5 167,-8-8 489,17-4 249,-16-11 653,16-10-1197,-21-6-98,-8-10 0,-20 10 0,-7-8 0,-4 3 0,-2 2 0,0 4-771,-1 14-892,0 5 644,2 12 154,-1 11 382,1 21 317,0 17 135,0-23 1,-1 2-144,0 2 1,0 0 232,-1 1 1,1-1 140,1 21-572,10-19 1,7-2-1798,1-12 0,4-1 2188,7 7 1,1-2-1,7-1 1,-13-16-1</inkml:trace>
  <inkml:trace contextRef="#ctx0" brushRef="#br0" timeOffset="19142">23585 2089 30849,'-3'-63'-1641,"-1"16"374,7 39 1353,-3 8 1108,-6 8-753,-6 8 151,-12 22-261,8-8-756,-4 20 898,17-11-325,12 11-853,17 0-732,-3-26 1,4-1 705,11 0 0,0-2 0,6 2 0,2-5 0</inkml:trace>
  <inkml:trace contextRef="#ctx0" brushRef="#br0" timeOffset="20451">25070 1834 21433,'-6'-42'642,"0"-1"0,2 5 0,-2 12-1114,-3 26 2453,-2 19-1116,-5 21-677,7-10 0,-1 2-65,-6 27 73,7-8 0,2 2-500,4-15 1,0 1 429,0 17 1,0 0 11,5-12 0,2-2-560,2-4 0,3-1 68,1-4 1,4-3-97,20 17 192,-4-18 163,13-13 514,11-19 458,6-11 172,-1-6-382,-22-9 0,-4-6-131,-12 7 0,-2 0-70,6-9 0,-3 0 317,-4-14-533,-13 27-218,-5 7-845,0 12-320,-1 2-61,-1 10 1362,1 7-684,-1 9 289,5 8-189,3 5-302,6 5-1129,4 2-5254,1 3 7087,-3-9 0,-5-13 0,-5-12 0</inkml:trace>
  <inkml:trace contextRef="#ctx0" brushRef="#br0" timeOffset="20634">25702 1957 20913,'-4'-4'879,"1"1"-3754,3 3-165,-4-4 1,0 0-1</inkml:trace>
  <inkml:trace contextRef="#ctx0" brushRef="#br0" timeOffset="20908">26050 2013 32767,'4'3'0,"6"8"-21,11 14 0,3 6-637,-3-3 0,-1 1-56,0 2 1,-2 0 289,-2-1 1,-3 1-445,4 27 161,-15-16-1994,-27 8 240,-8-24 2726,4-9 0,1-2 1,-1-4-1,3-7 0</inkml:trace>
  <inkml:trace contextRef="#ctx0" brushRef="#br0" timeOffset="21092">25993 1923 32767,'-12'49'-2374,"0"0"1,4 11-1,3-3-1455,7-25 0,1 0 3490,4 13 0,0-7 1,-3-22-1,-1-4 1</inkml:trace>
  <inkml:trace contextRef="#ctx0" brushRef="#br0" timeOffset="21400">26543 2360 23591,'20'-44'674,"0"1"1,1-1 0,-1 1 0,5-12 0,-2 0 0,-7 4-742,-8 1 0,-6 2-824,-1-1 1,-2-1 838,-2 1 1,-1 1 27,-2 3 1,0 2 359,-1 5 0,-1 1-206,-3 2 0,1 2-948,-4-8 770,-3 5-355,12 29 546,-2 10 546,1 19-499,1 25-74,2-12 1,2 3 120,4 10 0,2 2-230,5 8 0,2-1-21,0-10 0,3 1-442,4-1 0,3 2 0,0-3 403,2 2 1,0 0-263,-2-5 0,2 3 0,-2-3-406,2 4 1,-2-3 21,-5-6 0,-1-3-516,5 11 1239,-5-7 0,-11-28 0,1 2 0</inkml:trace>
  <inkml:trace contextRef="#ctx0" brushRef="#br0" timeOffset="21567">26504 2029 30526,'38'-27'-1650,"1"1"1,-1-1 0,2 2-1,1 2 1,-1 8 1875,8 12 1,-2 6 0,16-3 0,-28 1-1</inkml:trace>
  <inkml:trace contextRef="#ctx0" brushRef="#br0" timeOffset="22268">27102 1182 31330,'-5'-7'-5067,"2"1"5223,-9-22 1,-1-5-1015,6 8 529,-7-11 0,3 2 589,17 20-20,24 10 838,-1 6-1670,6 5 0,5 4 816,-1 2 0,3 4 64,7 4 0,5 6 1,0 2-535,-9 1 0,1 2 0,0 2 0,-2-1 404,-4-4 0,-2 0 1,0 1-1,-2 1-23,0 2 0,-2 2 0,-2 2 0,-6 0-378,-2 6 1,-6 2 0,-8 4-309,-12 9 1,-8 5 0,-5 2 0,3-4-759,3 0 0,1-3 0,-7 2 360,-2-12 0,-4 3 0,-3 0 1,-1-4-1,-1-6 930,-7 1 0,-2-7 0,4-3 1,3-3-1,2-1 0,-1-1 0,-1-1 1</inkml:trace>
  <inkml:trace contextRef="#ctx0" brushRef="#br0" timeOffset="24834">4359 5282 11063,'9'-40'921,"-1"0"0,6-21 1728,-13 62-2380,-1 22 22,0 27-185,-3 0 1,-3 7-103,0-1 1,-1 4-299,0-14 0,-1 4 0,0 1 0,1-2-2193,-1 5 0,1-2 0,-1 0 2368,0 6 0,1-1 0,0-5 1,3-8-1,2-6 0,0 6 1</inkml:trace>
  <inkml:trace contextRef="#ctx0" brushRef="#br0" timeOffset="25251">4533 4869 12034,'-46'-15'1181,"0"0"1,0 0 0,2 2 0,0 2 0,-2 5-852,-4 7 1,-1 6 0,0 5-1456,-4 5 0,0 5 1,0 4 1251,13-5 0,-1 3 1,2 1-1,1 3-25,0 5 0,1 2 1,2 3-1,3 1-29,-3 11 0,4 4 0,5 1-50,9-10 1,3 2 0,2 0 0,3 1-13,4 2 0,2 1 0,3 1 1,5-1-18,3 1 0,5 0 1,3-1-1,3-1-7,5-1 1,3-1-1,3-2 1,4-2 10,3-3 1,3-2 0,2-3-1,2-3 6,2-2 0,2-3 1,2-3-1,2-3-25,-2-5 1,3-3 0,1-1 0,-1-2 0,-3-1 9,10 2 0,-2-2 0,3-3 16,0-3 1,5-3-1,0-2 1,-6-3-609,-4-4 0,-4-4 0,1-2 640,-5 1 1,1-2 0,0-3 0,-3-1 29,11-9 1,-4-3-1,-3-3 21,-7-2 0,-3-2 1,-4-3-37,-6-1 0,-5-2 0,-5-4-475,-5-11 1,-6-4 0,-3 3 453,-2-3 0,-5 0 2,-6 4 1,-4-4 0,-4 6 174,-7 2 0,-4 4-188,4 10 1,-3 0-1,-4 2-17,-9 1 1,-6 3 0,1 4-26,-2-2 0,-2 6-81,1 8 0,-4 4 1,3 4-895,2 5 0,0 4 997,-12 5 0,3 1 0,-6 0 0,17 7 0</inkml:trace>
  <inkml:trace contextRef="#ctx0" brushRef="#br0" timeOffset="26191">5658 5576 18308,'46'-6'101,"-1"0"1,1 0 0,3 0 0,1 0 0,1 1-68,1 1 0,1 1 0,1 0-1355,7-1 1,0 0 0,2-1 1341,-14 1 0,1 0 0,-1 0 0,1 0-6,0 0 1,-1-1-1,1 1 1,-1-1-26,13-1 1,0-1 0,-1 1-423,-6 0 1,-1 0 0,-4 0 349,6-1 1,-2 1-328,0-2 1,-7 1 202,-9-1-1413,-2-3 1003,-38 5 207,-52-7 571,20 6 857,-5-1 1,-2-1-286,-7-6-351,18 6 1,-2-2 39,1 0 0,0-1 53,-2 1 0,1 0-31,-2 0 1,0 1-26,2 1 0,0 1 414,-26-6 2302,14 3-2543,15 3-239,14 1-237,15 3-55,21-1 0,20 3-40,-8 0 0,3 1-337,9 4 1,1 1 319,-7-2 1,2 2 5,2 4 0,4 1 1,-4 2-12,2 4 0,0 1-2,-4-1 0,2 2 0,-4 2-4,1 6 1,-5 2-12,-9 2 0,-5 1-189,-9 1 0,-5 0 88,-7 20-2161,-15-11 0,-6-1-1177,3-10 1,-2-1 3455,-6 10 0,0-3 0,-2-1 0,14-16 0</inkml:trace>
  <inkml:trace contextRef="#ctx0" brushRef="#br0" timeOffset="26741">8023 5439 18319,'0'-7'1162,"8"-27"0,4-7-691,2 4-331,1-8 0,3 1 95,4 12-39,4 9-123,-6 10 72,22 9-105,-7 14-18,15 15 12,-15 16 17,-15 13-220,-26 7 180,-5-28 1,-6-1-468,-6 1 1,-5-3 471,-2 0 1,-2-3 3,1-2 0,0-1 2,3-5 0,3-2-5,-11 6 0,17-10 61,21-6 189,21-5-228,24-2-36,-12-1 0,4-2 84,8 0 1,3 0-116,6-2 0,3-1-19,-18 2 0,1 0 1,2 0-147,10-1 1,3-1-1,-4 0-527,2 0 1,0-1 297,-7 0 0,2 0 1,-5-2-716,-8-1 0,-4-3-1768,6-4 0,-3-2 2905,10-18 0,-23 12 0,-14 10 0</inkml:trace>
  <inkml:trace contextRef="#ctx0" brushRef="#br0" timeOffset="27091">8819 4849 8262,'-56'-14'1522,"0"-1"0,1 1 1,-1 1-1,1 2 1,1 3-1152,7 2 1,0 3-1,-3 4-1028,-1 5 0,-4 2 0,0 4 1,3 0 771,-4 2 1,4 2 0,-2 5-58,3 0 1,-2 4 0,1 2 0,7 3-18,2 7 1,6 4 0,3 2-18,2 4 0,3 3 1,5 1-9,5 3 1,4 2 0,7 0-1,6 0 1,6 0 0,7-1 7,7-1 1,8-2-1,6-2-206,-2-14 1,4-1 0,4-3-1,2-2 164,5 0 0,4-2 0,1-3 0,2-1-1,3-2 1,2-2 0,2-2 0,-1-2-312,3-2 0,0-3 0,0 0 0,0-3 327,-2-1 0,1-2 0,-1-2 1,0-1 6,-4-3 0,0-2 0,0-1 1,-2-2 1,-3-1 0,0-2 0,-2-1 0,-1-1 29,11-7 1,-2-3-1,-3-2 38,-4-2 0,-2-2 0,-3-2-10,-5-1 1,-3-3 0,-3-1-16,-4-2 1,-3-3-1,-4-1-18,-5 0 0,-2-2 0,-5-1-8,-2-1 1,-3-1-1,-5 0 2,-4 0 0,-4 2 1,-3 0-1,-4 1 0,-4 2 1,-3 2-16,-6 1 0,-4 3 1,-2 3-5,-5 2 1,-2 4 0,-3 2-25,-3 2 0,-3 4 1,0 2-98,-2 3 0,-1 2 0,1 3-657,1 2 0,0 1 0,0 4 773,2 3 0,0 2 0,5 0 0,4-2 0,5 2 0,-22 9 0</inkml:trace>
  <inkml:trace contextRef="#ctx0" brushRef="#br0" timeOffset="27991">9022 6379 15845,'-1'-59'1617,"-1"0"0,1 6 0,0 8-883,5 14 21,-2 14-738,-2 12 134,2 19-112,2 21-22,-1-4 0,-1 3-9,1-3 1,-1 4-591,-1 11 0,-1 6 0,-1-1 563,-1-7 0,-1-1 1,0 3-40,0 3 1,-1 4 0,1 1-1,-1-2-194,0-4 0,-1 0 0,0-1 0,1 1-615,0 1 0,0 0 0,1 0 1,0 1 693,0 3 0,1 1 0,1-1 0,-1-6 0,0 12 0,1-5 1,1-5-1,0 0 0</inkml:trace>
  <inkml:trace contextRef="#ctx0" brushRef="#br0" timeOffset="28651">8787 8482 20022,'4'-44'431,"1"0"0,0 0 0,0-10 1,4 7-359,14 1 13,3 25-69,5 8 16,7 7-39,4 10-6,3 9-16,2 14-389,-1 10 338,-4 10-27,-10 8 33,-13 3 39,-22 2 23,-19-3-104,-18-8 177,-9-10 38,-3-12 85,2-13 68,6-11 44,8-14-1,7-7-161,12-2 606,5-8-680,15 12 117,11-3-156,17 12-22,16 8 22,12 14-22,-26-4 0,2 5-8,8 8 0,-2 4-46,-4 3 1,-4 3-389,-4 6 0,-6 1 342,-6 17-38,-27-24 1,-9-2-96,-4-10 1,-4-3-312,-9 7 1,-4-3-751,-2-2 0,-2-4-2330,-2-4 1,0-3 3623,6-3 0,3-3 0,-11-1 0,22-3 0</inkml:trace>
  <inkml:trace contextRef="#ctx0" brushRef="#br0" timeOffset="29041">8910 7939 16404,'-59'-13'782,"-1"-1"0,-1 5 0,2 10-482,8 16 0,2 9-1483,-6 5 0,1 4 1287,16-8 1,1 2 0,1 3-64,0 3 0,2 3 0,1 4-32,6-1 1,2 4 0,2 1 0,2-3-14,0 0 1,3-2-1,3 2-2,-1 18 1,4 4-1,9-6 12,13-4 0,10-3 5,-2-11 0,4 0 0,5-3-4,7-3 1,5-4 0,3-3-8,6-3 0,3-3 0,2-3-6,4-1 0,3-4 1,1-1-273,-13-6 0,0-1 0,0-1 0,1-1 292,1-1 0,0-2 0,0-1 0,-1-1-196,1-2 0,-1-2 0,1-1 0,-2-1 238,0-1 0,-1-2 0,0-1 0,0-3 33,5-5 1,0-4 0,-2-1-1,-4 1-39,-1 2 1,-5-1 0,0-4 53,6-9 1,-1-5-1,-11-1-317,-13-5 0,-9-3 229,-6 8 1,-3-2 0,-5-1-8,-6 0 1,-6-1-1,-6 1-7,-15-6 0,-8 0 0,1 6-25,11 11 0,0 3 0,-4 1 21,-16-5 0,-6 1 0,3 7-105,0 7 1,0 5-150,11 3 1,-1 1-1,1 1-1819,-16 1 0,3 3 1903,11 3 1,5 0 0,-9 2-1,26 0 1</inkml:trace>
  <inkml:trace contextRef="#ctx0" brushRef="#br0" timeOffset="29567">8743 7672 18324,'8'-59'1249,"0"0"0,-2 10 0,-1 11-1007,-1 23-214,-6 20 101,-6 30-79,-1 11-22,4-11 0,-1 2-216,1 19 221,6-23 1,5 0 47,6-2 1,5-2-1668,0 0 1,3-3 1632,1-1 1,3-4 141,7-7 0,1-5-43,3-4-34,1-7 0,1-5-228,-8-3 1,1-5 176,18-11 1,3-3-270,-8 2 0,-1 0 222,7-6 0,-4 2 1436,-17 11 0,-1 1-1568,4-3 1,-3 3-235,-2 2-9479,21-4 9522,-33 18 0,5 1 0,-16 2 0</inkml:trace>
  <inkml:trace contextRef="#ctx0" brushRef="#br0" timeOffset="31551">9680 5399 18257,'-38'4'2185,"40"-6"-2000,60-4-77,-9-1 0,10-1 0,0 0-1954,-7 1 1,-1 0-1,2 0 1856,-7 1 0,1 0 0,2-1 0,2 0 5,0 1 1,4 0 0,0-1-1,-1 1 1,-3 0-188,-4 1 1,-2 0 0,-2 0-1,3-1 173,9 0 1,2 0-1,-1 0 1,-1 0 114,-8 1 0,0 0 0,-2 0 0,-5 0-108,8-1 1,0 0-4,6 0 1,5-2 0,-4 1-127,-3-1 1,-2 1-522,6-1 0,-5 0-1274,3 0 1916,-40 4 0,-15 4 0,-2-1 0</inkml:trace>
  <inkml:trace contextRef="#ctx0" brushRef="#br0" timeOffset="32270">12169 4970 11622,'2'-8'4683,"0"2"-2609,-2 6-623,0 0-933,3-10-221,-13 38-119,5-14-92,-5 17 1,0 6-11,4-1 0,2 1-98,1 0 0,2 1 78,3 1 0,4-2 157,9 11 174,9-18 84,5-15-275,-3-12 229,24-23-190,-10-10-322,-12 6 1,0-3 165,6-14 10,-13 10 1,-1 2-23,-1 0 418,12-19-463,-22 36 1,1 2-7,-8 24-4,-2 15-24,-1 18-1499,1-8 0,-1 0 1506,0 19-15,1-15 1,2 0-251,7 15 138,-3-22 1,3 0-149,3-1 0,1-1-224,3-3 0,1-1-328,3-3 0,2-3-1812,27 11-3265,9-17 5909,-4-16 0,-19-4 0,-14-3 0</inkml:trace>
  <inkml:trace contextRef="#ctx0" brushRef="#br0" timeOffset="32657">13172 4605 7142,'-51'-20'777,"0"-1"0,-1 0 1,1 1-1,0-1 1,-3 6-1,-2 1 1,-3 1-1,1 2 1,3 3-1,3 3-1225,-2 3 1,5 5 0,0 3 0,-3 0 523,-1 2 0,-4 0 0,0 2 0,2 3 1,4 2-192,3 3 0,3 4 0,2 1 0,0 3 221,2 1 1,0 2-1,2 2 1,2 2-18,2 1 1,1 3-1,3 1 1,2 2 10,-4 14 1,5 3 0,5 2 93,7-1 0,4 2 0,8-1-118,8-1 1,7 0 0,6-2-14,6-2 1,7-2-1,5-4-328,-4-12 0,3-3 0,3-1 0,2-2 295,3-1 1,1-2 0,3-1 0,0-2-9,2-2 1,1-1-1,1-3 1,1-1 6,1-1 1,2-3 0,-1-1 0,-2-1-23,4 0 1,-2-2 0,5-3 10,2-2 0,5-2 0,1-3 0,-5-1 10,0-3 0,-4-2 0,3-1 2,-12 1 0,4 0 0,0-1 1,0-1-1,-4-2-7,1-2 1,-3-2 0,-2-1 0,-1-2 19,10-6 0,-4-2 0,-3-3-21,-8 0 0,-3-3 0,-5-2 8,4-18 1,-12-4-37,-13-3 1,-12-2-29,-6 19 1,-5-1-1,-5 2 195,-6-2 0,-5 2 0,-4 1-242,-7 0 1,-4 3 0,-3 2-41,9 10 1,-3 2 0,-2 1-1,0 1-197,-3 2 0,-1 2 1,-1 1-1,-1 2-944,0 1 0,-1 1 1,-1 2-1,3 2 1172,-11-2 0,2 2 0,5 2 0,-3 0 0,8 2 0,-7 1 0</inkml:trace>
  <inkml:trace contextRef="#ctx0" brushRef="#br0" timeOffset="33084">11160 4626 19815,'56'-12'470,"-3"14"-386,-11 43-37,-23-17 1,-2 3-594,-1 3 0,-4 3 633,-1 3 0,-5 2-3,-3 3 0,-4 1-12,-4 0 1,-1 0-20,-3-1 1,-1-1-10,2-3 1,1-2 11,-2 18 123,18-23 1,6-4-12,22 5-129,-6-11 0,3-2-53,-2-8 0,1-2-176,23 12-527,-16 2-2562,-20 5 3279,-17-1 0,-5-10 0,-3-8 0</inkml:trace>
  <inkml:trace contextRef="#ctx0" brushRef="#br0" timeOffset="34008">11082 4710 23623,'-30'-41'-11,"-1"0"1,0 2 0,5 13-277,16 25 727,-4 5 99,8 0-69,5 15-628,6-7-14,18 25-152,5-8 395,-5-5 0,1 1-49,13 11-132,-12-12 1,1 1-498,2 3 1,0 2 394,2 1 0,0 1 198,5 7 0,-1 0 77,-7-4 0,-2-1-37,-6-7 0,-1 1-108,-2 5 0,-5 3 188,-12-1 1,-4 1 83,-5 23-552,-18-12 1,-9-3 512,8-17 0,-2-3-6,-6 6 1,0 0-148,0-2 0,2-1-46,4 0 0,2 1-249,2-1 1,3 1-402,2-2 1,5-1-16,7 19 1,9-28 0,3 4 0</inkml:trace>
  <inkml:trace contextRef="#ctx0" brushRef="#br0" timeOffset="37191">12925 6245 11424,'1'-12'3167,"4"-29"1,2-5-1359,0 7-1216,1-10 1,-2 0 297,-1 14 22,-4 10-767,-1 14-118,-1 10 78,1 25 18,-1 25-49,1 4 1,0 8-886,0 0 0,-1 3 813,1-8 1,0 4 0,0-4-16,0 6 1,0 0-99,1-10 0,-1 3 0,2-2-592,0-8 0,1-2 0,1 1-931,-2-1 1,1 1 0,1-1 1632,5 24 0,0-9 0,-1-12 0,0-4 0</inkml:trace>
  <inkml:trace contextRef="#ctx0" brushRef="#br0" timeOffset="38067">13398 7841 17470,'-44'-3'169,"1"-1"1,-1 1 0,-18-1-1,6 2 61,-5 8 5,3 2 23,5 3-1,7 1-16,6 3 340,7 0-458,8 3 145,8 1-139,7 3 20,5-3 187,8 16 75,5-7-338,1 8 117,14 10-134,-10-21 73,11 28 0,-15-24 51,0 10-63,-9-19 320,-6 1-11,-1-13 78,-1 1-185,2-8-140,0-7 17,-2-5 22,-1-11-33,3-6-84,7-5-73,4 6 6,19-7-29,-1 16-22,15-1-22,-3 17 11,3 16 28,4 11-17,1 15 12,-2 7-34,-10 8-395,-11 1 367,-14 3 28,-11-14-68,-10-14 1,-6-3-314,-25 5-1652,10-10 1,-3-3 1183,1-9 1,-1-2-1474,-1-3 0,0-2 1923,5-4 0,3-1 0,-8 0 0,19-3 0</inkml:trace>
  <inkml:trace contextRef="#ctx0" brushRef="#br0" timeOffset="38484">13010 7608 16566,'-40'-17'413,"0"-1"1,1 0-1,-3 4 1,0 4-1,1 8-141,-17 21 0,1 12-1207,14-7 1,-1 3-1,1 3 1000,-3 4 1,1 4-1,1 2-20,1 3 0,1 3 0,4 2 3,2 2 1,4 1-1,3 3-2,4-1 1,5 1 0,3 0-8,6-2 0,3 1 1,5-2-16,5-1 0,4-2 1,6-1-59,3-4 1,4-2 0,5-3 79,4-2 1,5-4 0,4-3 5,4-3 0,3-3 1,2-4-9,6-2 1,2-3 0,2-4-138,4-1 1,1-2-1,2-4 129,-13-1 1,0-2-1,1-2 1,0-1 0,2 0 1,0-2 0,0-2 0,0-1-341,2-1 0,-1-2 1,0-2-1,-1-1 360,-2-1 1,1-2-1,-2-1 1,-1-2 7,-3 0 1,-2-1 0,-1-2 0,-2-2 185,6-7 1,-3-2-1,-6-4-169,-9 1 0,-3-2 1,-8-2-11,-2-20 1,-14-2-114,-9 20 0,-5 0 0,-6 1 50,-4 0 1,-6 0-1,-3 3-22,-5-1 0,-5 3 0,-1 2-12,-4 2 1,-3 2 0,-1 3-17,-1 3 0,-3 3 0,0 3-88,-1 4 0,0 2 1,-1 3-343,3 2 0,-1 2 1,1 4 470,-1 2 0,1 3 0,5-1 0,4 0 0,4 0 0,8 3 0,0 0 0</inkml:trace>
  <inkml:trace contextRef="#ctx0" brushRef="#br0" timeOffset="39084">12531 6971 27751,'29'-17'2444,"2"23"-3320,-5 45 194,-9-16 0,2 2-989,3 0 1,1-1 1371,-4-6 1,0 0 153,11 7 1,1-3 952,13 0-875,-16-17 1,3-2-155,1-4 0,1-5-869,3-6 0,1-4 1535,3-5 1,1-5 3,-2-8 0,3-6 0,-4 2-124,-1 0 0,-2 0 171,11-14 0,-3-2-70,-21 13 1,-2 1-128,0 0 1,0-1 182,5-8 0,1 1-801,-5 11 1,-1 2-911,8-6-258,-13 25-2041,-14 31 3349,-7 2 1,3-4 0,-2-8 0</inkml:trace>
  <inkml:trace contextRef="#ctx0" brushRef="#br0" timeOffset="39834">9266 9281 19882,'-42'-31'582,"0"0"1,2 0-1,15 13-408,32 27-40,4 2 164,28 24-139,-13-13 1,3 0-1017,13 10 1,4 2 889,-10-7 1,3 1 0,-1-1-12,11 8 1,3 0-2,-10-7 0,5 3 0,2-1 0,-3-2-522,3 1 0,-2-4 0,5 3 484,0 0 0,4 2 0,2-1 0,0 0-167,-10-6 0,2-1 1,-1 0-1,2 0 0,-1 0 184,5 4 0,1 0 0,-1 0 0,-1 0 0,-3-3 0,-3-1 0,-3-3 0,-2 0 0,0 0 0,5 6 0,1 0 0,0 0 0</inkml:trace>
  <inkml:trace contextRef="#ctx0" brushRef="#br0" timeOffset="40291">12715 8999 22179,'-44'27'380,"0"0"1,-5 7 0,1 5-323,12-4 0,0 4 0,1 1-1133,-4 5 1,-1 3-1,2 1 1083,8-10 1,1 1-1,0 1 1,1 0-23,0 0 0,1 1 0,0 1 0,1-1-125,-5 12 1,1 0 0,3 2-1921,7-11 1,1 3 0,1-2-1,2-2 1728,0 1 0,2-3 1,2-1-1,-4 15 0,5-9 1,4-11-1</inkml:trace>
  <inkml:trace contextRef="#ctx0" brushRef="#br0" timeOffset="41024">11226 11057 15894,'1'-8'4705,"1"2"-3837,-2 6-600,0 0-228,-46-2-12,19 17 14,-22 12 0,-5 9-806,19 2 1,2 5 774,1-3 0,-3 4 0,3-1-7,5-5 0,2 1 0,1-1-97,3 0 1,1 0 0,4 2 73,2 7 0,4 4 1,5-4 21,4 4 0,6-2-202,8 10 1,10-7 240,6-24 0,5-7 22,4-4 1,3-4 33,2-4 0,0-4 45,0-7 0,-1-5 39,-4-4 0,-2-3 25,14-17 104,-25-1 0,-5-5-1423,-12 2 1,-3-2 1156,2 1 0,-3 0 16,-10-5 1,-7 4 661,-20-3-704,8 18 1,-4 3-12,-5 6 1,-3 5 5,-3 5 0,-2 4-23,-1 5 1,0 5-23,2 3 1,3 3-29,4 3 0,4 3-115,6 1 1,3 2-744,-4 29-1368,17 3-4850,20 0 7135,9-11 0,-9-24 0,-5-15 0</inkml:trace>
  <inkml:trace contextRef="#ctx0" brushRef="#br0" timeOffset="41491">11461 10822 18111,'-42'-36'257,"0"0"1,0 1 0,-10 2 0,-2 4-1,5 9-215,9 12 0,-1 6-1074,-4 5 1,-5 3 0,3 4 1238,-9 9 1,2 5-74,7-3 0,-2 4 1,2 2-42,-1 4 0,2 3 1,2 2-35,-1 5 1,3 2 0,2 3-21,2 3 0,1 3 1,4 1-20,3 2 1,2 2-1,4 1-18,4-1 0,2 2 0,5-1-6,4-2 0,3 0 1,5-1 12,4-3 0,5 0 1,6-2 23,12 6 1,8-2-1,1-5-11,-9-14 1,1-3 0,4-1 16,7-3 0,4 1 0,4-4 0,-2-4 15,4-5 0,1-5 1,5-2-3,-5-1 1,6-1 0,1-1 0,0-1 0,-4-1-344,-3-1 0,-3 0 1,1-2-1,4-2 337,3-2 1,6-3 0,3 0 0,0-2-1,-5-1 1,-6 1 1,2-3 1,-6 0 0,4-3 28,1-2 0,6-1 1,2-3-1,-2-1 0,-7-1 68,5-6 1,-8-3 0,2-4-60,-11 3 0,2-4 1,0-2-1,-3-1 0,-2 3-56,6-6 0,-4 0 0,-2-7 9,-8 4 0,-1-8 0,-2-2 1,-3 0-1,-5 3-4,-5 0 0,-5 3 0,-4-1 0,1-2-23,0-5 1,0-3 0,-3 1-1,-6 2-5,-4 5 0,-4 2 0,-4 2 0,-6 6-4,-10-1 1,-7 6 0,-7 5-15,-2 6 0,-8 4 0,-2 3 0,1 3-17,2 2 0,0 3 0,-1 2 0,0 1-12,0 0 1,-1 1 0,0 2 0,-2 2-240,6 5 0,-2 1 0,-1 3 0,3 0 0,3 1-1575,-11 4 1,5 1-1,-2 1 1854,4 0 0,-4 0 0,2 0 0,8 0 0,-6 4 0,10-1 0,-5 4 0</inkml:trace>
  <inkml:trace contextRef="#ctx0" brushRef="#br0" timeOffset="42167">10923 9823 21427,'-5'-26'191,"8"37"-102,5 41-33,-3-12 0,0 3-920,-3-3 0,-1-1 878,-1-8 0,-2 1 50,-3 12 1,-1-2 407,-7 12-380,2-17 1,-1 0 131,-10 12-23,-2-7-2717,-2-6 2645,-3-6-68,7-9 54,-22 2-70,5-9-29,8-4 1,-2-2-11,-25 5-6,12-5-398,5-2 551,35-5 0,-4 0 1,17-1-1</inkml:trace>
  <inkml:trace contextRef="#ctx0" brushRef="#br0" timeOffset="42769">11505 10236 15933,'-4'-60'1857,"0"0"1,3-6 0,4 9-956,5 18-219,8-12-207,-5 24-330,-3 13-140,-4 8 44,-3 23 3,-2 14 0,-1 7-36,0-2 0,-1 3-3,0 17 0,0 4 33,2 3 1,3-3-562,4-17 0,2-1 553,-2 5 0,7-6 207,12-14 1,6-7-528,29-6 424,-12-7 0,3-6-65,1-9 1,1-6-1,4-3 1,0-4-577,0-3 0,0-2 526,-5 1 0,-2-2-6,-6 2 1,-3 1-51,-8 3 0,-4 1-992,10-9 1241,-20 15 0,-12 8 0,-6 7 1</inkml:trace>
  <inkml:trace contextRef="#ctx0" brushRef="#br0" timeOffset="48732">17629 5094 21562,'-52'-8'156,"20"5"1,0 2-101,-7 3 0,-2 3-937,-6 0 0,-2 1 917,-2 1 1,0 1 13,1 0 1,1-1-8,6 0 0,1 0 32,8-2 1,3 0 555,-13 1-407,20-3 0,13-2-95,8-1 819,3 0-948,0 4 630,0 14-485,-3 13 40,-4 19 6,-5 8-68,-2 2-304,2-1 215,6-5-23,15-5 11,11-5-33,16-3-123,12-5-186,-5-10 320,0-9 0,-1-2 0,-14-5 0,27 6 0</inkml:trace>
  <inkml:trace contextRef="#ctx0" brushRef="#br0" timeOffset="49508">18829 5126 22806,'-30'-18'493,"7"4"-454,32 14 34,20 0-45,-2 0 16,31 0-4,-7-2-1700,-11 0 0,0-1 1688,14-2-198,-17 0 0,-3 1 198,-12 0 23,11-1-12,-26 3 50,0 5-27,-6 2 33,-4 10-22,-1 6 3170,-4 11-3220,3 8-6,1 8-6,7 5-3,3-18 1,1-1 7,9 25-4,1-4 611,-6-5-634,-9-7-51,-9 15-84,-1-28 1,-5 0-2552,-13 6 1,-2-1 2696,4-9 0,1-2 0,-21 17 0,25-28 0</inkml:trace>
  <inkml:trace contextRef="#ctx0" brushRef="#br0" timeOffset="50899">17311 5124 6171,'0'-7'7791,"1"1"-5429,-1 6-188,0 0-1532,-9-4-278,-1 8 128,-13 0-212,-4 11 244,2-2-300,-24 11-168,22-10 25,-4 1 1,-2 0 125,-12 3-129,-1 0 118,4-7 113,17-9-132,2-1 135,1-1-4,8-2 61,0-1-75,6 1-228,3 0-31,3 2-68,2 0 51,0 3-16,0 5 0,-1 9 27,-1 7 16,0 8 19,-1 3 21,-1 4-3373,-3 11 3309,3-14 63,-1 13-38,4-26 83,1 24-43,6-17 15,4 14 12,7-15 3390,3-3-3398,0-2-30,-1-4-44,-6-4 85,0 5-83,-6-7 5,0 6-9,-2-7 30,-1-2 84,2-5 216,10-2-254,-1-3 30,21-7-44,-1-4-29,11-5-29,-4 1 12,-9 3-17,-12 4-11,-11 4-6,-6 2 73,-4 1-17,0-2-95,0 1-414,0-1 459,-2 1-1,0 1-4,-1 0 32,-11 3-49,-2-1 27,-12 2-22,2-2 34,0-1 22,0-1-34,2-3 1,0-3 5,1-3 28,1 0-28,2-1-34,4 1 34,3 1-17,1 2-22,2 0 0,2 1 28,0-1 11,4 0-40,1-2-116,3-2-2046,5-5 1326,1 0 0,1 5 0,-2 4 0</inkml:trace>
  <inkml:trace contextRef="#ctx0" brushRef="#br0" timeOffset="52449">17231 7201 20468,'3'-52'1035,"1"0"1,-2 8 0,-2 8-1023,-3 15 17,-7 13-16,-14 9 194,-11 8 11,-21 10-586,24-4 0,0 0 441,-25 11 53,10-4 1,-3 1 16,14-7 0,1 0 120,-8 3 1,0-1-38,-2-1 1,4-4 198,-3-1-223,-8 0 111,29-16-183,12-9-352,4 0-27,7-15 736,6 13-568,2-4 8,-2 10 22,-2 5 99,-3 5-9,-3 15 92,-5 8 103,-8 20-69,-1-5-148,-1-5 1,-2 2 25,-7 18-387,7-15 1,1 2 284,6-8 1,2-1 61,-5 19 38,7 8-94,5-12-52,5 10-31,6-24 1,5-2-163,22 17-1441,-4-23 1,4-4 1592,7-7 0,1-6-22,-5-1 1,1-3-831,14-2 1,2-3 971,-1-2 0,-4-2 0,-14 3 0,-2 0 0,-2-2 0,0 0 0</inkml:trace>
  <inkml:trace contextRef="#ctx0" brushRef="#br0" timeOffset="53082">19081 7206 20257,'-53'-1'797,"-1"1"0,6-2 1,9 3-568,14 4-191,14-2 84,11-1 107,16-2-40,21 0-89,26-4-598,-22 1 0,1 0 519,3-1 0,1 0-8,-2 0 0,-2 1-97,-6 1 0,-1 0 89,20 1-1,-15 3 1,-10 3-12,-9 6 18,-8 1 1022,-1 17-1045,-7-1 232,0 18-204,-3 1-1708,-1-15 1,1 0 1679,0 13 13,0-13 1,0 0-69,-2 10 55,-8 12-23,-7 2-11,3-27 1,-3 0-49,-4 1 1,-3-2-311,-3 1 0,-2-1-743,-4-2 1,-3-2-3771,-2-2 1,0-2 3944,-17 7 1,15-11 0,27-12 0</inkml:trace>
  <inkml:trace contextRef="#ctx0" brushRef="#br0" timeOffset="53842">17138 9054 28780,'5'-4'729,"-1"0"-2258,-4 4 530,0 0 602,-75 39-282,22-17 739,16-6 1,-5 3-1,2-2 57,1-4 1,2-3-153,-1 0 0,2-2 22,1-2 0,2-2 453,-23 2-73,14-10-117,12 0-376,11-4-262,8 3-223,6 2 468,3 2-541,2 1 640,0 4-232,0 8 66,2 11-8,-1 1 155,0 33 26,-2-6 29,-1-11 1,-1 2-251,-3-4 1,0 0 128,-3 2 0,1-1 151,-1-2 1,1 0-107,1 1 1,3-2-79,1 10 55,15 7 39,13-26-43,20 6-1652,-4-18 0,4-2 1484,-13-4 0,2-1-1810,25-1 1,0-2 1658,-21-4 1,-3 0-1,27-1 1,-26 0 0</inkml:trace>
  <inkml:trace contextRef="#ctx0" brushRef="#br0" timeOffset="54308">18809 9182 23142,'12'-19'78,"13"1"-75,6 10 0,5 2 5,-5 0 1,1 1 2,29-4 11,-6 5-39,-15 2 34,18 17 0,-19 2-11,-1 9-1,-21 0-5,-1 8 17,2 7-17,6 17 5,-6-19 1,1 0 5,6 14-42,-4-8 1,-2-2-54,-7-6-3,-3-2 0,-5 1-109,-21 11-90,-9-11 1,-4-1-438,6-11 1,-5-2 722,-16 1 0,-10-1 0,10-4 0,0-2 0,-1-4 0,1 0 0</inkml:trace>
  <inkml:trace contextRef="#ctx0" brushRef="#br0" timeOffset="58865">18072 5484 7397,'0'-9'5338,"0"2"-4571,0 7 1468,0 0-1983,-14-16-112,8 13 930,-29 6-437,11 19-51,-17 21-83,6 1-96,4 3-3515,6 4 3224,11-13 269,12 11 286,26-15-220,13 2-159,-1-22 1,4-7-84,-6-5 0,0-4-87,8-2 0,-1-3 92,-9-4 0,-3-2-2024,21-20 1982,-19 4 2111,-10-13-2144,-15 2 10,-15-21-111,-10 11-17,1 23 0,-2 3-12,-12-3-89,-23 0-274,17 15-1042,-14 0 1400,12 15 0,19-1 0,3 5 0</inkml:trace>
  <inkml:trace contextRef="#ctx0" brushRef="#br0" timeOffset="61326">18060 7620 13902,'-1'-58'1247,"0"-1"0,0 6 1,-2 5-4,-6-13-931,2 26 2020,-2 6-2148,7 23 490,0 1-759,2 7 500,1 8-376,3 11-29,-1 20 11,1 16 295,-5-22 1,-1 1-307,-3 3 0,-2 0-20,-2 1 1,-1-1 5,-2-3 1,0-2 13,-9 23-6,5-18 7,8-16 116,4-11 113,5-11-73,7-15 616,6-12-633,5-18-6,0-15-1765,-12 17 0,-2-1 1676,1-18 11,-5 19 1,0 1 85,-2-4 54,0-2-34,-2 15-105,2 16-113,-2 9-67,0 15 3469,-1 2-3408,-4 26-229,-3 10-216,4-12 0,1 2-1431,-1 6 0,1 0 1927,2-2 0,0-3 0,-1 14 0,4-22 0</inkml:trace>
  <inkml:trace contextRef="#ctx0" brushRef="#br0" timeOffset="62193">17811 9526 15806,'3'0'3367,"0"0"-39,-3 0-3148,7 1-175,-5 0-113,6 1 264,-7 4-234,-1-2-20,1 5 30,-1-4 204,1 1 209,-1-4 87,-3 0-95,-1-2 10,-6-6 106,-2-4-81,-1-10-118,4-8-89,4-10-74,8-3-51,6 0-48,6 6-3400,7 9 3375,-6 11-1,7 7 6,-6 11-17,9 10 6,0 12 2,-11 8 1,-5 4 19,-6-4 0,-4 1-249,-6 16 0,-6 0 232,-11-9 0,-5-2 6,-7 2 0,-2-3 25,6-8 1,-1-1 27,-16 4 0,0-3 70,-8-1 1575,20-12 1,2-3-1435,2-6-79,17-12-101,12-4-34,10-7-10,9-1-2675,15 1 2640,14 5-117,16 4-285,-27 8 1,3 2-850,10 5 0,0 3-3402,-7 2 0,-3 1 4676,3 3 0,-5-1 0,-3 3 0,-16-8 0</inkml:trace>
  <inkml:trace contextRef="#ctx0" brushRef="#br0" timeOffset="63041">16620 11041 22363,'4'-35'-50,"-2"7"78,-41 32 22,-17 4-22,8-1 3,14-1 0,1-2 64,-5-1 163,-19-1-191,26-2 107,-7-2-85,28-1 90,0 1-67,7 1-100,1 1-214,2 0 213,-2 8 17,0 2 0,-5 20 84,-5 22-48,2-11 1,0 1-252,1-6 1,0 0 219,-3 11 1,1-3-6,1-2-11,3-10 0,1 1 5,3 15-3,6-16 1,5 1-31,13 16-78,22-3-303,-3-23 120,-10-13 1,4-4-3467,9-3 0,1-3 3738,-5 0 0,0 0 0,-2-1 0,-5-1 0,-5-1 0</inkml:trace>
  <inkml:trace contextRef="#ctx0" brushRef="#br0" timeOffset="65284">17498 11455 9503,'0'-5'7444,"0"1"-7066,5-25 0,3-5 944,2 0-790,0-8 0,1 1 179,2 8-347,0 7-252,1 6-67,6 5-28,18 5-17,-9 4-23,21 7-10,-15 9 5,7 9-17,-4 10-28,-8 6 17,-10 4 62,-9-1 117,-15-2 45,-12-4 6,-13-4 66,-8-4 136,1-6 156,5-8 56,10-5-56,9-5-78,8-1-185,3-2-196,2 2-85,1 0 1,9 1 17,11 3 11,29 13-1022,6 5 1002,-27-8 0,0 1-5,1 1 0,-2 1-60,12 11 18,-4 0-51,-12 11 84,-28-13-11,-16 10-44,-27-10-26,15-14 0,-3-3-439,-2-1 1,-1-3 32,1-2 0,-1-3-3196,1-7 1,1-3 3699,-9-7 0,11-2 0,25 11 0</inkml:trace>
  <inkml:trace contextRef="#ctx0" brushRef="#br0" timeOffset="65724">18647 11019 14509,'-6'0'5730,"1"0"-4407,5 0-538,-18-10-622,35 4 88,-2-8-215,19 9 0,7 4-25,-8 0 1,0 0-7,4 4 1,-2 1-17,4 3 95,-3 11-73,-10 2 1,10 19-12,-9 1 0,0 12 14,-18-21 0,-3 1 14,2 26-1568,-6-10 1,-2 0 1550,-4 4 3,0-12 0,0-3-2,-2-7 16,-7 14 0,-4-4-101,-6-2-269,-10-1-739,-2-14-151,4-9 1985,-2-5-753,4-6 0,13-1 0,1-1 0</inkml:trace>
  <inkml:trace contextRef="#ctx0" brushRef="#br0" timeOffset="66467">16622 12663 25728,'4'-4'2169,"-1"0"-1789,-3 4-583,-47 34 679,7-13-419,-1 3 1,-4-1 118,11-10 0,0-4-267,-1-1 1,-1-1-187,3-2 1,1-2-229,-24-6 118,13-5-3,15-5-443,11-1-261,9 3-175,5 5 308,2 3 796,1 2-28,0 7 262,0 9-11,0 14 45,1 16-21,0 11-240,-1-23 0,1 0 230,-1 2 1,1 0-101,-1 0 0,1 0-42,0-3 0,1 1-23,3 5 1,1-3-98,4 13-130,13 10-197,2-26-1047,17 0-6324,14-10 7888,1-12 0,-19-7 0,-14-3 0</inkml:trace>
  <inkml:trace contextRef="#ctx0" brushRef="#br0" timeOffset="66907">17497 12670 22739,'-36'42'130,"1"0"1,2-2 0,3 2-131,7 4 0,5-1-6,5-14 0,5-1 14,1 7 1,11-4 271,39-3-168,-10-15 56,8-12 0,2-7-390,9-13 342,-16 3 1,0-4-1493,-3-5 1,-4-2 1523,10-9 178,3-11 63,-25 24-35,-1 3-207,-9 10 38,-4 5-380,-3 3 3415,0 4-3235,0 8 11,1 13 0,5 12 0,5 11-89,5 4-310,5 5-773,3-1-973,6-4-4751,8-7 6896,-2-16 0,-12-13 0,-10-11 0</inkml:trace>
  <inkml:trace contextRef="#ctx0" brushRef="#br0" timeOffset="67316">18832 12634 18571,'-5'-3'3344,"0"1"-2688,5 2-460,-4-17-79,26 11-66,7-13-18,27 14 18,1 1-18,-8 1 1,-11 1-29,-14 1 7,-6 2-40,-5 9 39,0 5 28,3 16 0,-4 9 17,-1 15-261,-6-23 0,-1 2 213,1 3 1,-1 1-4,2 1 1,0 0-1,1 0 1,1 0 0,0-2 0,1-1-12,-2-1 0,0-1 34,2 27 1,-13-7-6,-15-8-270,-21-9-720,11-21 1,-5-2 966,-12-2 0,1-1 0,-7 1 0,-2-5 0</inkml:trace>
  <inkml:trace contextRef="#ctx0" brushRef="#br0" timeOffset="68050">16889 14278 17906,'6'-8'5179,"-2"1"-4704,-4 7-1319,0 0 422,-79 8 185,26-1 229,10-2 1,-8 1-1,7-1-52,-18 3 40,19-4 1,1 0 121,-4-3 62,-4 0 284,15-4-78,12-1-130,11-1-144,7 3-63,3 0-83,1 2 55,-1 3 35,-3 6 4,-4 10 12,-5 14-28,2-1 17,1 0 0,1 3 22,-6 21-404,5-13 1,1 1 341,2-6 1,1 0-9,2-2 1,1 0-83,1-3 0,4-2 51,9 22 28,13-8 6,18-9-36,-14-20 0,3-3-116,6-2 1,3-3-817,6-2 0,2-2 968,10-2 0,-2-2 0,7-1 0,-3-1 0</inkml:trace>
  <inkml:trace contextRef="#ctx0" brushRef="#br0" timeOffset="68883">18302 14122 22369,'-42'-13'185,"-6"4"-146,5 19-5,-13 4-644,25-7 1,-1 1 631,-2 1 0,-1-1 14,2-1 1,0 0 469,-25 4-299,13-5 285,16-3-240,12-3-162,10 0 39,5 0 422,2 1-596,0 2 73,0 6 34,-4 18-51,1-5-39,-6 22 62,-6 5-286,4-8 260,2-10 1,-1 0 30,-5 16-28,2-9 17,-1 5-6,8-26 29,2-2 145,1-8 224,3-4 134,1-3 220,1-3-506,5-6-217,2-3 27,23-20-50,10 2-33,0-1-4,-11 16 1,-2 3 2,-3 5 6,25 0-33,-13 14-18,17 8 14,-19 2 1,-1 4-314,-4-1 1,-3 1 318,1-1 1,-4 3-155,4 24-57,-23-8-49,-14 9-73,-19-5-199,-2-21 1,-2-2-200,-14 5-1215,10-12 0,0-3 1977,-1-5 0,12-2 0,16-3 0</inkml:trace>
  <inkml:trace contextRef="#ctx0" brushRef="#br0" timeOffset="69408">19103 14112 23814,'53'-19'117,"2"3"-83,-18 11 0,-1 1-548,27 0 519,-29 2 1,-2 1-17,5 3 130,-10 3-130,-12 8 128,-4 5-111,-5 3 16,-4 24-11,-1-16 8,-1 9 1,0 2-8,0 1-10,3 19 1,1 1-3,3-7-129,-2-7 1,3 1 122,4-9 1,0-4-1,3 11-5,-1-7 0,-4 3 208,-12 17-312,-18-18 0,-8-1-75,0-5 0,-5-4-304,-6 0 0,-5-5-697,-2-9 1,-2-6 1190,3-5 0,1-1 0,-17 4 0,6-7 0</inkml:trace>
  <inkml:trace contextRef="#ctx0" brushRef="#br0" timeOffset="70657">16766 16024 18341,'7'-19'656,"-2"5"-113,-6 16-72,-2 0-303,-1 1-84,0-1 39,1-1-806,3 0 778,4 0 112,3-1-50,12-1-129,-7 1-6,8-1-10,-15 1 83,3-1 28,-8 1 851,1 0-660,-5 0-157,-6 2-124,-4 0 23,-29 7-33,1-2-12,10-2 0,-1 1 0,-14 1 0,11-2 1,1 0 4,-1 0-5,-2 0 1,1 1 5,10-2 39,-16 3-56,34-5-56,-1 1-6,9-3-16,1 2 106,2 1 56,3 5-11,4 7-39,-1 0 100,5 22-11,-7-2 29,1 25-414,-15 2 320,2-27 1,-3 0-31,-3 1 0,-1-1-11,-8 19-114,7-20 0,1 0 109,3 6-18,-2 14-22,18-20 11,4-6-5,4-8-85,17 4 428,-10-14-753,10 0 1,5-3-3282,26-4 3075,-20-2 0,-1-2 0,8 0 0,-20-3 0</inkml:trace>
  <inkml:trace contextRef="#ctx0" brushRef="#br0" timeOffset="71233">18158 16203 18078,'4'-49'1280,"-1"0"1,0 4 0,-8 10-955,-27 21-181,-9 10-33,-12 14-56,23 1 0,1 2-5,-20 16-14,20 1 0,-3 7 1,5 0-41,5-1 0,1 1-255,-3 5 0,-2 4 1,5-2 234,8 0 1,4-2-6,3-3 0,4-1 3,5-4 0,5-3 213,19 23-157,1-28 0,3-4-9,17 6 31,-9-14 0,0-4 3,2-5 112,20-6 308,-21-14-67,-6-5-79,-14-10-117,-18 1 512,-11-1-629,-8-1-52,-9 2 24,-8 6-46,-6 7-56,-6 8-27,-5 11-90,-1 10-208,3 11-414,10 9-1070,12 7-4923,15 1 5918,14-5 0,2-14 0,3-11 0</inkml:trace>
  <inkml:trace contextRef="#ctx0" brushRef="#br0" timeOffset="71674">18969 16146 22419,'10'-13'504,"18"2"-408,33 9-68,-26 1 0,0 1-3,0-1 0,-1 1-3,25 0-10,-13 2 16,-15 1 33,-16 4 102,-8 7 195,-9 19-252,-2-6 57,-7 24-57,-2-7-27,0 16-68,7-28 0,1 2-8,2 0 0,1 0-153,1 1 1,1 1 143,3-2 0,0 0 3,2 0 1,1 0-21,2 0 1,-1 0-37,0 0 0,-2 1-36,-4 1 0,-6 0-160,-8 1 0,-9-2-784,-13 2 0,-10-3 1039,0-8 0,-5-2 0,3-3 0,5 0 0,1-3 0,-5-3 0,0 0 0</inkml:trace>
  <inkml:trace contextRef="#ctx0" brushRef="#br0" timeOffset="74709">20523 7428 9481,'-48'0'1859,"-1"0"1,1 0-1,-11 1 1,7-1-511,1 2-625,28-1-461,5 0-168,12 0 958,34 2-852,-3 0-103,12 0 0,7 0-615,-1-1 1,2 0 529,-3-1 0,2 1 0,0-1 0,4 0 0,0 1 0,2-1 2,9 0 0,3-1 0,-5 1-1,3 0 0,-1-2-7,-10 1 1,1-2-1,-6 0 10,-9-2 0,-5 0 92,5-2 0,-4-2 345,6-16-286,-26-2-118,-15-1 45,-21-6 52,-7 2 93,-12-8 40,17 19 0,-1 0 241,-23-12-269,6 8 984,11 13-1214,17 8-16,3 4-12,10 9 23,8 5-12,5 5 12,25 8-6,12-1-234,-13-9 1,2 1 163,10 7 0,-2 1-70,-10-4 1,-3 3-127,-3 5 0,-7 1-159,-17 13-432,-19-14 0,-8 0-2851,-6-1 1,-4-2 3154,-5 4 0,2-2 1,9-8-1,3-4 0,-5 4 1</inkml:trace>
  <inkml:trace contextRef="#ctx0" brushRef="#br0" timeOffset="75402">22757 7083 19703,'-15'-34'276,"0"1"1,-18-20-249,0 51-5677,-24 8 5653,12-1-1,-14 5 751,24-3 1,-1 0-593,5-2 0,-1 0-593,-19 3 0,1-2 827,-5 1 34,-5-3-26,36-3 6,-1 3 2192,11 2-2434,4 6 236,4 8-314,0 10 3415,-1 11-3388,-5 14-67,3-21 1,0 1-352,-2 4 1,-1 3 334,-2 12 0,1-1-123,4-16 0,2 0 86,-1 12 0,5-2-261,16 7 253,-3-22 1,5 1 25,15 3 0,4-4-20,-9-9 1,2-3 15,19 6 1,4-4-380,-12-12 0,1-2 214,11 2 0,0-3-586,1-2 1,-1-2 783,3-3 0,-3-2 1,5 1-1,-8-4 1</inkml:trace>
  <inkml:trace contextRef="#ctx0" brushRef="#br0" timeOffset="78957">23730 7195 11676,'3'0'7265,"-1"0"-5591,-2 0-1405,-1-10-207,0 7-90,0-7 33,0 11 74,-1 3 66,-3 4 18,-6 3 44,-15 8-140,5-7 56,-22 5 17,9-10 45,-8-2 96,6-2 55,9-8-56,10-5-56,6-9-84,6-8-56,2-5-39,5 5 56,6-4 16,6 7-89,5 3-28,5 6 0,3 11 6,-4 6-13,19 16-11,-10 4 3,6 7-29,-6 18 10,-20-7 23,-1 9-17,-23-13 0,-9 1 8,-1-8 1,-5-1-464,-13 15 0,-5-1 484,1-8 0,0-4 14,1-4 1,1-2 26,6-7 0,1-3 53,-12 1 392,7-12-123,26-7-84,-1-4-173,13-2-141,7-2-5,2 3 871,31-4-944,11 8-25,-8 2 0,4 2-655,3 3 1,1 3 410,5 2 0,1 1-202,1 2 0,-2 0 191,-10-1 0,-1 0-1767,14 3 0,-1-1 2159,-17-5 0,-2 0 0,-1 1 0,-3-2 0,5 0 0</inkml:trace>
  <inkml:trace contextRef="#ctx0" brushRef="#br0" timeOffset="79407">24394 7073 21965,'4'-37'308,"-1"0"1,13-22-175,31 58-33,-3 6-62,-13 0 28,4 8-50,-18-2-17,5 5 28,-12-2 45,-2 5-11,-3-2-12,-1 1 68,-3 2-62,-2-7 106,-3 20-112,2-5-38,-2 7 4,8 19 18,7-12-12,-1-9 1,3-1-21,2-3 1,3-2-6,0 0 1,1 1 13,14 25-5,-11 0-23,-17-2-28,-23 3 25,0-26 1,-4-1-330,-8 2 1,-4-1 110,-4-1 0,-3-2-513,-1-2 1,-1-3 750,-5-2 0,4-3 0,-6 1 0,8-6 0</inkml:trace>
  <inkml:trace contextRef="#ctx0" brushRef="#br0" timeOffset="80591">20241 9564 10287,'-8'-3'7203,"2"1"-5573,6 2-745,0 0-644,11-18-107,46 8-122,-9-12-607,5 14 1,4 4 585,-11-1 1,0 0 16,14-2 1,1 0 16,-1 0 0,-1 0 31,0-2 0,-4 1 20,-20 2 0,-4-1 332,23-9-139,-44 4-280,-14-8-34,-19-2 76,-5 7 0,-6 0 64,-6-1 0,-2 2 36,0 0 1,0 0 81,4 3 1,4 1 301,-3-1 1144,19 4-1648,10 4 6,6 2 11,14 6-6,6 4 23,33 16-45,-12-5-294,-5-2 1,1 2 259,19 11 0,-20-9 1,2 1-43,-2 1 1,-1 2-203,1 5 1,-4 0-8,7 13-517,-12 11-1976,-42-21 2778,-26 10 0,14-21 0,-8-3 0</inkml:trace>
  <inkml:trace contextRef="#ctx0" brushRef="#br0" timeOffset="82566">22299 9097 10629,'3'-4'5019,"0"1"380,-3 3-4879,20-40-368,-18 29-242,10-29 56,-36 40 34,-3 1 6,-9 3 0,-4 1-425,7 0 0,-1 0 430,-17 4 1,-2-1-1,8-2 0,3 0-62,3-1 0,3-2 202,-20 1 85,23-4-63,19 0-61,10-2-56,4 2 824,0 5-763,3 11 185,-1 16-151,0 20-34,-8-8 1,-3 1-254,4-13 1,-2 1 163,-8 18 0,-2 0-11,6-19 0,0 0 5,-1 5 1,1 0-26,3-1 0,5-3 9,8 16-1,7-9-10,21-9-130,8-8-142,-12-9 0,2-1-723,5-1 0,-1-2-2495,24 5 3495,2-6 0,-38-6 0,-1-1 0</inkml:trace>
  <inkml:trace contextRef="#ctx0" brushRef="#br0" timeOffset="85419">23074 9105 14286,'2'-8'4846,"0"3"-3480,-2 5-549,0 0-884,19-43 157,-18 43 72,10-20-44,-26 66-71,5-17 1,-1 1-17,-2 5 0,1 0-150,1 1 0,1-1 121,2-1 1,2-1 8,1 26 23,13-11 25,8-11 166,12-11 89,7-13 45,8-12-93,-5-14 1,2-6-119,-9 4 1,1-3-420,11-10 1,-1-2 398,-14 8 0,-2 0-1270,5-4 0,-3 2 1340,1-1-2079,0 1 1864,-27 23-389,-2 14 294,0 0 345,-3 26-313,-5 5 31,2-12 1,-2 1 870,-2 3 0,0 1-1068,-1 1 1,1 2-1489,-1 16 0,2-2 658,3-21 0,2 0 1074,6 18 1,2-7 0,0-23 0,8 5 0</inkml:trace>
  <inkml:trace contextRef="#ctx0" brushRef="#br0" timeOffset="85594">24067 9714 22867,'-26'32'-141,"0"-1"0,-7 15 0,5-5 0,11-12 0,-5 10 0</inkml:trace>
  <inkml:trace contextRef="#ctx0" brushRef="#br0" timeOffset="86375">24903 9364 17791,'-6'-3'2973,"1"0"-2304,5 3-280,9-76-303,0 37-132,-3-6 0,4-2 246,6 17 1,2 5-251,1 1-104,25-19 58,-13 29-61,2 2 6,20 8 81,-4 22 20,8 8 33,-15 9-106,-20 7 0,-10 6 41,-15-12 1,-3 1-141,7 9 1,-5 0 258,-19-6 0,-5-8 72,-5 0-29,5-10 0,-2 0 273,-25 7-78,11-8 613,-9-9-198,34-19-361,-3-2 101,14-10-359,6 7 111,5-16-266,5 13 449,8-6-403,2 15 32,16 4 29,5 12-20,18 7-355,-18 3 0,0 2 343,-6-2 1,-2 1-49,3 4 1,-4 0-43,-1 8-72,-17 4-211,-39 2 229,4-7-95,-6-10 0,-6-2-200,-2-7 1,1-3 154,5 0 1,0-2-2855,-18 0 0,2-4-5160,12-6 7553,-13-2 1,39 2 0,3 0 0</inkml:trace>
  <inkml:trace contextRef="#ctx0" brushRef="#br0" timeOffset="86842">26079 9017 20226,'-19'-19'838,"10"4"-486,51 15-252,-12 0 9,20 0 201,1 0-129,-11 0 28,22 1-141,-23 2-9,2 4-3401,0 8 3348,-14-2 17,8 12 5,-17 0-11,-1 1 45,-3 29-6,-9-7-150,-2-12 0,-1 2 116,-3-5 1,-1 0-1,0 0 0,0 1-22,-2-1 0,0-1-11,-2 18 0,-3 7-51,-7-4-27,-6 0 10,3-24 1,-1-2-17,-15 6-57,6-14 1,-3-3-283,1-3 0,-2-2 434,-13 3 0,0-1 0,-6 1 0,4-5 0</inkml:trace>
  <inkml:trace contextRef="#ctx0" brushRef="#br0" timeOffset="89060">19879 11243 20610,'45'29'475,"-15"-16"1,3-3-373,17-5 0,4-4-1354,4 0 0,1-1 1335,2-1 1,0-2 16,-2-1 1,-1-2-49,-3-2 1,-2-1 92,-8-1 1,-3-2 392,-8 0 1,-4-2-198,6-8 100,-21-17-466,-31 7-148,-3-5 157,-14 13 1,-6 4-179,9 6 0,-2 2 343,-13-5 0,-1 0 43,13 7 0,2 2 1455,-15-4-1660,24 7 900,13 2-690,13 3 17,12 5-150,20 7-45,-6 0 0,3 1-274,8 3 0,3 3 220,4 3 1,1 3-60,0 1 1,-3 3-149,-4 1 1,-4 3-305,-8-1 1,-9 3-4372,-15 7 1,-9 1 4708,-5-10 0,-4-3 1,-17 21-1,7-31 1</inkml:trace>
  <inkml:trace contextRef="#ctx0" brushRef="#br0" timeOffset="92233">22389 10877 18246,'2'-3'3381,"-1"0"-2777,-1 3-344,-26-18-639,8 14 423,-36-12-11,5 20-69,15-1 1,-1 0 90,-3 0 0,0 0 112,0-1 0,1 0-47,3 0 1,2-1-93,-19 1 246,17 0-208,13 2 136,9 5-138,2 5 347,-3 20-466,3-8 407,-7 27-134,1-5-378,5-16 0,0 1 156,-1 4 0,0-1-248,-6 24 146,8-15 0,2 0-223,3 16 197,5-18 0,4 1-42,5-11 1,5-2-36,5-1 0,5-1-72,4-3 1,4-2-262,2-2 0,4-2-924,1-4 0,1-3 1447,4-4 0,-3-2 0,7 0 0,-9-6 0</inkml:trace>
  <inkml:trace contextRef="#ctx0" brushRef="#br0" timeOffset="93633">23048 10957 12494,'2'-4'5517,"-1"0"-3702,-1 4-1535,-26 5-112,8 7 129,-35 22-211,32-12 1,0 5-271,-4 6 1,-1 4 197,1 10 0,2 1-402,8-7 0,2-1 382,1-2 0,5-1 1,10 21 16,14-18 106,8-10 1,5-2-34,10 4-310,-1-13 1,0-4 354,-2-10 30,-5-3 1,0-2 227,16-10-34,-17-2 0,-2-3-146,5-8 495,-9-19-472,-24 13 645,-13-9-825,-15 4-28,-2 17 1,-5 4-4,4 3 1,-2 2-20,-8 1 0,1 4-95,-21 9 17,19 2-337,5 12-1741,15 14-4896,7 4 7235,11 4 1,4-19 0,4-11-1</inkml:trace>
  <inkml:trace contextRef="#ctx0" brushRef="#br0" timeOffset="94084">23848 10839 20767,'1'-17'1209,"27"5"-1041,7 12 1,5 4-71,-1-2 0,-1 0-56,-2 1 0,-1 0 64,22 4-55,-17 0-6,5 5-29,-9 4 29,-7 15-17,-11-6 28,-1 22 17,-10-4-45,0 3-14,-2 3 0,0 2-424,-1-18 1,0 1 403,4 21 1,2 0 2,0-16 0,1-4-8,9 21-6,-6-17 1,-2-1-7,-3 1-96,-6 2 1,-7-1-44,-22 2 13,2-13 1,-3-2-398,-27 3-1311,-1-12 0,-4-3 1356,22-8 0,2-1 1,-9 2-1,5-1 0,6-3 1</inkml:trace>
  <inkml:trace contextRef="#ctx0" brushRef="#br0" timeOffset="94890">19791 13007 29127,'54'-5'-554,"-1"0"0,-7 1 0,3-1 368,-5 3 0,7-1 1,0 1-1,-2-1-1200,4 0 0,-2-1 1,0 0 1309,-1 1 1,-1-1 0,0 0 57,-5 0 1,-1 0-1,-1-1 563,10-2 0,-4 0-261,-14 0 0,-5-1 154,1-10-392,-37-3-825,-31-5 650,8 12 0,-4 0-18,-5 0 1,-2 0 280,0 0 1,0 1 85,4 2 0,1 0 123,-19-4 1599,18 7-2176,17 5 901,12 3-342,14 6-561,11 8 52,22 12 100,-11-9 1,3 2-238,6 3 1,1 1 211,3 3 0,-1 2-66,-3 1 1,-2 2-169,-6 0 0,-6 3-654,-8-2 0,-7 2-2323,-13 1 0,-6-1 2713,-5-3 0,-1-3 0,-14 9 0,10-17 0</inkml:trace>
  <inkml:trace contextRef="#ctx0" brushRef="#br0" timeOffset="98758">22176 12731 8976,'6'-6'7808,"-2"1"-7225,-4 5-298,0 0-10,-25-4 27,8 3-33,-24-3-62,9 6-38,-10 1-46,9 1 0,-1 1-332,-16 1 282,12-2 0,0 1 196,-9-2 106,-5 0 527,11-2-415,21-1-342,7 0-139,13 0-62,0 0 50,0 3 141,0 8 303,-2 13-124,-11 35-143,1-18 0,-2 3-360,-1 2 0,1 1 223,-3 2 0,3-2-32,5-10 1,4-2-12,6 4 1,4-2-8,7 12-169,4-18 0,7-4 28,23 0-73,-13-13 0,4-1-697,4-4 1,2-4 300,9-2 1,-3-3 0,8 0 0,-4-4 0</inkml:trace>
  <inkml:trace contextRef="#ctx0" brushRef="#br0" timeOffset="99440">23482 12781 13368,'-55'-12'108,"0"-1"0,-2 1 1,4 4-1251,-4 8 1287,3 2 1523,3-3-1237,11-1-627,-15-2 268,20 1 860,-6 2-927,28 3 2160,-9 6-2165,11 5 0,-3 13 11,6-5 326,2 27-276,5-1-21,2 10 32,-1-22 1,0-2 11,0 6 3567,-6 15-3466,1-29 20,-5 6-104,6-18 745,0-6-438,4-6 578,0-1-840,3-3-34,8-12-101,-3 4-6,17-14 1,-2 9 11,9-2-12,8 6-5,-4 7 0,-1 6-5,-6 5-12,19 17-45,-3 1 17,-12-6 1,0 2-253,-3 2 1,-4 2-62,7 18 167,-8-1-475,-36-12 0,-7-1-321,-8 2-3390,-19 5 1,-5-1 4376,20-18 0,2-2 0,-6 4 0,2-3 0,7-4 0</inkml:trace>
  <inkml:trace contextRef="#ctx0" brushRef="#br0" timeOffset="99917">24119 12744 14505,'-5'0'3719,"1"-1"-1719,4 1-1480,11-2-189,15 2-102,12-2-61,10 2-89,-15 2 89,11 5-135,-22 0 23,24 9-17,-4 3-22,1 2-11,-3 0-12,-7 3-3414,-5 13 3431,-8-9 45,0 24 12,-18-28 66,-7 31-72,-3-12-139,2-11 0,-1 0 77,-4 24-17,3 1-73,3-1-39,1-2-45,-3-5-28,-6-4-190,-13-5-493,-17-4-320,13-19 1,-2-3 1204,0-2 0,2-1 0,-12 2 0,17-7 0</inkml:trace>
  <inkml:trace contextRef="#ctx0" brushRef="#br0" timeOffset="103200">20290 14600 11178,'-44'1'724,"0"1"0,6-2 1,9 1-206,15-1-967,13 0 955,10 0-137,4 0 465,41 0-600,-16 0-81,18-1 0,3-1 42,3-1 0,-7 0 0,10-2 0,-8 0-140,-19 2 0,-1-1 9,12 0 1,7-1-1,-10 0 340,5-3-125,-12 2 0,-3-1 785,-6 0-74,2-5-482,-31 1-217,-14-4-152,-12-5 44,-14 0 68,-8-1 107,-5 3 123,4 2-213,14 6 809,6 2-955,20 5-134,0 0-62,10 2 67,5 0 29,3 1 5,22 7 0,7 3-28,14 8-6,-3-2 0,2 4-39,-12 3 1,-4 0-347,11 11 130,-20-9 1,-5 2-906,-13 13-2709,-18 13 3875,-14-6 0,1-18 0,5-13 0</inkml:trace>
  <inkml:trace contextRef="#ctx0" brushRef="#br0" timeOffset="104634">22338 14367 12332,'0'-6'2738,"1"1"-861,-1 5-1709,-58-31-79,33 21-5,-15-7 0,-3 1 258,-8 11 33,-4-1 68,-8 0-6,19 0-129,12 1-224,13 2-22,10 1-79,8 2-123,0 0 202,1 3 229,-1 8 84,-3 11 23,-5 15-35,-5 13-195,3-19 0,0 0-203,-9 24 287,1-8 0,-1-1-151,-1 3-40,0 3 1,1 0-34,7 0 0,5-16 0,3-2 28,14 13 45,15-7-90,11-17 1,6-4-226,14 3-1465,-14-13 0,8-2 0,-5-3 1679,-9-4 0,-2-1 0,6 1 0,-3-1 0,-5-2 0</inkml:trace>
  <inkml:trace contextRef="#ctx0" brushRef="#br0" timeOffset="107258">23618 14440 17445,'-59'-20'212,"-1"0"1,-1 6 0,4 12-171,9 25 0,5 7-766,6-6 1,2 4 723,2 4 0,0 4 0,4 0-14,3 2 0,2 2 1,3-4 0,-1 4 0,5-2-15,3 5 0,7-1-53,6-3 0,6-2 125,5-4 1,5-1 88,6-4 1,5-3-45,20 10 85,-2-16 0,2-5 25,-13-7 0,1-2 117,13 3 1,-1-4 411,16-12-101,-18-10-68,-14-12-116,-15-9 703,-10-3-844,-16-2-140,-10 6-134,-6 10-33,-22 7-18,14 16 1,-3 3-9,0 1 0,-1 3-87,-6 2 1,1 5-93,13 2 0,4 4-134,-14 18-933,18 8-1674,15 3 2951,24 4 0,-9-21 0,10-4 0</inkml:trace>
  <inkml:trace contextRef="#ctx0" brushRef="#br0" timeOffset="107716">24187 14501 8573,'-7'-4'6251,"1"1"-5540,-23-9 1,-5-1 766,11 6-895,-12-7 0,4 2-74,23 12-313,8 0 45,11-1 39,17 0-89,21-1-135,-17 2 0,2 1-26,3 2 1,0 1 0,-2 1 0,0 2-12,-3 2 1,-2 2 19,19 11 23,-11 0 72,-12 0 96,-11 0 44,-6 3-11,-6 5-67,-3 19-196,-1-12 56,0 20-17,0-17-16,3 11-12,3 1 6,4 0-17,1-11-51,5 21-21,-8-19-12,-5 20-185,-24-14-56,1-25 0,-5-3-1224,-9 0 1,-6-4 1548,-14 1 0,1-3 0,22-6 0,2-2 0,-2-1 0,1 0 0</inkml:trace>
  <inkml:trace contextRef="#ctx0" brushRef="#br0" timeOffset="108550">20294 16576 11458,'-45'7'1215,"0"-1"1,0 0 0,-11 2-1,6-1-767,3 1-168,28-5 476,22-3 209,20-3-326,27-4-387,4-1 0,7 0-697,-9 1 0,4 0 0,0 1 497,4-1 1,1 0-1,1 0 2,1 0 0,1 1 1,-4 0-13,-12 1 1,-2 1 0,-2 0-103,18-4 1,-6 1 358,-19 1 1,-5 1 8,10-5-33,-38-1-3033,-35-6 2741,3 1-514,-16 0 1,-6 1 602,14 5 1,0 1 42,-15-4 0,2 1 30,-9 0 130,15 3-186,28 6 2014,4 0-2137,12 2 3295,9 6-3244,4 1 502,24 15-519,11 6 0,-15-8 0,3 1-670,8 7 0,0-1 653,-14-8 1,-1 2-197,11 13 0,-4-1-106,-13-2-908,-6 5 0,-5 0-1456,-11-2 1943,-7 21 0,-1-37 1,-1-2-1</inkml:trace>
  <inkml:trace contextRef="#ctx0" brushRef="#br0" timeOffset="109149">22412 16408 12018,'2'-5'6962,"0"2"-5259,-2 3-2006,-49-9 315,0 14-342,2-6 0,-4 1 355,8 6 1,1 1 21,-1-1 1,2-2 2,-22 2 148,28-4 0,2-2 66,5-2-130,-4 2-78,25-2-73,7 2-5,0 0 580,3 2-474,2 5 237,2 16-80,-4 10-5,-13 16-136,-3-7 15,-6-7 0,-3 2-1775,1 8 1,1 0 1661,2-10 1,2 1-11,0 10 0,6-5 13,14-16-16,25 25 17,13-19-1177,-5-9 0,5-1 995,5-7 0,3-2-396,7-2 1,3-2-2158,3-2 1,-1-2 2728,-7-1 0,-5-2 0,-15 0 0,-6-1 0,4 0 0</inkml:trace>
  <inkml:trace contextRef="#ctx0" brushRef="#br0" timeOffset="109582">23350 16445 15042,'-6'-2'5607,"1"0"-3506,5 2-2062,-33-26 11,39 15-5,-15-22 17,52 21 16,8 0-16,0 3-34,-3 2-11,-5 4-1,-6 3-21,-6 8-1,-5 7 34,-9 2 84,-1 26-17,-9-6 1,1 23-74,-4-5-5,4 3-578,4 4 538,1-12-2,3-9 0,2-1 16,-4-10 1,1-1-12,5 13 1,0 2-18,-6-10 1,-5-1-166,-8 0 1,-7-1 72,-14 1 0,-7-4-42,1-5 1,-8-3-3107,-18 0 0,-11-3 0,3-2 3255,-3-3 1,3-1 0,-1 2-1,9-2 1,23-8 0</inkml:trace>
  <inkml:trace contextRef="#ctx0" brushRef="#br0" timeOffset="110599">19924 5386 20373,'-48'-5'893,"-1"0"0,3 2 0,19-1-484,32 1 142,28-2-466,-2 0 0,5 1-1039,11-3 0,4 1 981,6-1 0,3 0-14,-12 1 1,2 0 0,-3 1 6,1-1 0,-2 1 15,3 0 0,-5-1 887,-2-1-735,-22-2 279,-8-4-477,-32-2-291,-18-3-49,0 2 319,7 4 1,0 0-4,-5-5 78,-6-5-39,26 9 862,11 4-1077,3 3 232,7 4 7,9 1-22,13 8-34,17 7 17,-2 4-15,-2 3 1,0 3-384,-11-4 1,-1 1 254,12 9 0,-3 2-213,-13-4 1,-5 1-1939,1 32-1257,-18-15 2787,-16 3 0,5-31 1,-1-1-1</inkml:trace>
  <inkml:trace contextRef="#ctx0" brushRef="#br0" timeOffset="111082">21554 4917 16656,'5'-8'2111,"-1"1"-1455,-4 7 217,0 0-688,-73 0-34,30 4-84,-11-2 1,-1 0 10,10 3 25,11-3 1,1 1-42,-7-2 55,-10 2 96,24-1 17,12 0-45,7-2-96,6 1-10,1 1 95,0 3 56,3 8 16,0 11 6,-1 13 50,-5 16-165,-3-21 1,-2 1-280,-9 24 248,-1-11 1,-1 0-300,8-15 0,1 0 221,-4 12 0,2 0 22,8 18 12,15-8-12,13-6-50,16-7 0,-3-13-112,-1-11 0,3-2-1007,21 0-606,-14-6 0,0-1 1725,-12-4 0,-3-1 0,9-1 0,-18-1 0</inkml:trace>
  <inkml:trace contextRef="#ctx0" brushRef="#br0" timeOffset="111715">23273 5031 23315,'-25'-33'656,"14"6"-595,57 25-33,4 2-5,4 0 5,-2 0-6,-6 2-11,-6 1-11,-11 3 17,-8 1 0,-8 0 0,-5 3 27,-3 2-4,-3 6 4,0 7-21,-1 5 5,1 9-17,3 9-11,8 8 0,0-8-139,3-12 1,1 0 132,8 12 11,-7-14 1,0-1-11,5 15-18,-7-4-10,-8-2-18,-15-4-89,-17 0-218,-24-4-1999,16-19 1,-3-1 2356,-10-1 0,1-2 0,-7 1 0,3-4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38:30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 951 32767,'37'-29'0,"1"-1"0,4 1 0,2 4 0,8 9 0,2 4 0,3-3 0,1 0 0,0 2 0,-2 0 0,-3 2 0,-3 2 0,-8 2 0,-2 2-7265,15 1 6324,-24 6 0,-19-1 0,-9 2 1</inkml:trace>
  <inkml:trace contextRef="#ctx0" brushRef="#br0" timeOffset="193">2427 842 15571,'-4'0'6856,"0"0"-4350,4 0-2478,-37-14 79,28 35-68,-25 8-31,34 8 1,9 5-123,-5-7 1,2 2-22,2 11 1,3 2-1305,1 1 0,2 1-802,0 2 0,0 0 2241,2 2 0,-1-6 0,-3-11 0,-8-25 0</inkml:trace>
  <inkml:trace contextRef="#ctx0" brushRef="#br0" timeOffset="590">2959 1363 15664,'0'-8'5421,"0"2"-2424,0 6-2488,0 0 27,-14-51-552,11 46 350,-9-31-340,18 63 980,5 6-1069,7 0-90,7-5 28,7-6 67,5-10 79,5-9 73,-2-13 50,0-11 73,-6-9 55,-6-3 80,-8 2 88,-8 6-10,-6 8-174,-4 8-151,-3 6-68,-1 5 7,-7 10 10,-7 16-33,-10 18-393,10-15 0,1 2 390,-2 6 0,1 1-26,1 4 1,1 3-132,0 3 1,2 3-494,2 2 0,1 1-1904,3 2 0,3-1 2568,2-7 0,2-4 0,1 12 0,3-29 0</inkml:trace>
  <inkml:trace contextRef="#ctx0" brushRef="#br0" timeOffset="1107">3626 1611 27079,'-34'16'28,"8"16"-23,23 4 1,5 5-23,-3 0 1,1 1-562,-1-1 1,0 0 535,0-5 0,1 0 100,1 0 0,2-2-120,0 3 248,3-6-108,2-41-27,-1-13-18,5-28-25,-6 18 1,-1-2-116,1-8 0,-1-3 112,0-5 1,-1-2-1,-1-4 1,0 0 8,-1 2 0,0-1 45,0-2 0,-1 3-45,0 19 0,0 3 14,1-4 0,0 4 5,4 6-38,6 0-18,9 9-5,9 8-17,16 18 23,-13 2 5,9 25-5,-22 2 5,-2 13 0,-10 3 12,-27 7 5,2-21 5,-7-13 1,-3-4-17,-20 2-3,18-11 0,-3-3-541,-2-3 1,1-3-449,-6-3-119,6-8 1122,33-16 0,1 13 0,3-7 0</inkml:trace>
  <inkml:trace contextRef="#ctx0" brushRef="#br0" timeOffset="1733">4076 1526 20588,'-2'2'4060,"0"0"-2385,2-2-1400,18 19-68,16-29-112,10 11-39,-1-27 34,-6-10 16,-11-14-246,-4-2 235,-7-8 62,-13 20-79,-5 15 84,-9 7-78,-2 9-11,-6 2-28,0 3-28,-8 14 202,8-2-242,-12 19 34,10 3 6,0 14-26,13-11 1,4 2-444,9 24 452,6 0 0,24-10-1650,-4-30 0,3-3 1625,1 0 0,4-3 11,7-1 0,2-4-169,-10-8 0,-2-2 189,16-4-86,-2-13 119,-18-5 62,2-12-54,-19 8 1,-2-3 48,3-27-43,-8 21 0,-2 0 303,-1-12-20,-4-13-313,-6 30 3138,-2-7-3161,-1 22 547,2 10-547,4 4 151,1 4-151,1 7 0,6 24 0,8 10 0,-1-9 0,2-1 0,11 17 0,5-4 0,1-2-347,-1-3 347,0 0 0,-3-2 0,-10-11-1256,-5 21-127,-16-25 1383,-23 18 0,15-30 0,-11 4 0</inkml:trace>
  <inkml:trace contextRef="#ctx0" brushRef="#br0" timeOffset="2392">6588 1361 27029,'-48'-10'33,"1"0"1,-4 6 0,6 12-1,18 21 1,5 7-547,1-2 1,3 2 514,2 5 1,6-1 20,23 20 19,16-28 0,7-5 11,-3-10 0,2-3-34,6 2 1,3-6 69,4-15 1,-3-6 140,13-13-121,-19 5 0,-3-3 104,2-23 113,-17-3-225,-14-2-34,-17 0 175,-9 3-230,-14 5-12,-7 11 0,5 11-51,-14 8 506,21 12-561,-8 11-32,17 12-389,8 11-447,15 7-684,21 1-2330,25-3 3140,6-11 0,-16-12 0,-16-8 0</inkml:trace>
  <inkml:trace contextRef="#ctx0" brushRef="#br0" timeOffset="2732">7606 1317 20468,'0'-7'4493,"0"1"-4129,-24-25 0,-10-2 11,1 16-302,-7-17 0,-1 9-6,-1 45-11,0 24-48,22-9 1,2 7-942,0 10 0,2 5 929,6-12 0,1 2 1,1 1-614,-1 6 1,0 3-1,1 0 314,0 4 1,0 1 0,0 1-376,2-15 0,0 0 1,1 1-1,-1-2-1115,-1 14 1,1-1 0,1-3 419,0-7 1,2-1 0,0-4 1865,0 7 1,2-7 2368,1 7-407,1-31-1139,-2-25 820,-5-13-1150,-5-16-331,-8-11-101,-3-9 1876,-3-4-1960,1 0-235,7 2-207,13-1-313,24-4-530,3 26 0,5 2-3148,0 4 0,3 1 3963,10-5 0,-1 4 0,-5 5 0,0 1 0</inkml:trace>
  <inkml:trace contextRef="#ctx0" brushRef="#br0" timeOffset="3573">9116 1371 12799,'17'-50'1187,"-1"0"1,-2 7-1,-3 6 1972,-8 15-2778,-5 11 1213,-2 6-1521,-8 12 870,-11 16-814,-14 21-73,12-13 0,0 4 1050,-4 6-1,1 2-1077,-1 5 0,2 1-25,2 2 0,4 0 2,3-2 1,5 1-12,5-5 1,4-1-90,8-5 0,5-3 89,5-5 1,4-3 5,5-5 0,4-5 33,2-3 1,1-4 61,30 0-5,-10-12 22,-12-9 5,-11-10 7,-7-10-18,-5-5-22,-3-6-6,1-2 6,2 0 45,2 1-50,4 5-46,2 7 18,2 8 1248,2 7-1271,-1 8 189,-1 6-228,-1 8 22,-1 7-17,-1 12 1,1 17-1,-9-9-67,4 16-89,-3-14-258,12 8-443,10-3-397,-6-20 0,1-4-34,15 5-894,-12-12 1,0-3-7644,5-4 8402,-3-3 0,-16-1 1,-16 0-1</inkml:trace>
  <inkml:trace contextRef="#ctx0" brushRef="#br0" timeOffset="4283">9997 1829 20492,'-15'-52'1630,"0"-1"0,5 11 0,-1 7-722,-7 7-253,12 18-241,0 0-195,4 5-152,1 3-62,7 6 7,6 8 16,13 13-34,10 13-22,-10-6 0,0 2-214,-4-2 1,-2 1 219,-1-1 0,-2 0-23,-7 1 0,-5-2 6,-8 14 39,-15 10 28,-6-22 28,-9-10-17,13-17 45,-3-9 432,10-7-465,0-7-29,8-15-39,18-2-11,4 0-56,30-4-61,9 6-236,-18 13 1,3 0 170,12-1 0,0 2 2,-7 4 1,-1 1-42,8-1 0,-2 1 140,-18 6 0,-1 0-20,5 0 0,-2-1 45,14-3 196,5-8 118,-25 2 50,-11-4-135,-17 10 124,-7-3 117,-10 5 308,2 2-408,-17 2-158,10 8-83,-7 1 17,-1 10-23,8 3-39,-6 9-6,8 13-5,8-3 0,5 1-11,14-3 16,6-8 0,20 5 12,1-12 0,1-6 38,3-26-27,-19 4 56,13-18 145,-15-1-27,-1-2-85,-3 2 141,-6 2-1,-5 10-183,1 0-63,-2 8 0,-4 8 0,1 7 0,-5 14 0,1 7-388,1 25-463,6-6 162,5 0-3467,16 0 1972,-6-25 2184,23 17 0,-26-29 0,8 2 0</inkml:trace>
  <inkml:trace contextRef="#ctx0" brushRef="#br0" timeOffset="4717">11068 1996 27981,'21'-49'106,"-7"24"-16,-21 61-68,-2 11-11,0 15 1,3-17-29,3-2 11,2 8 23,1-11-23,0 12 18,0-25 4,0-13 52,0-8-18,-1-31-33,1 9 22,0-39-14,1 19 0,1-3-571,0-6 0,1-2 554,1-13 1,1-2 2,1 6 1,0 2 2,-1 2 0,1 2-3,-1 5 0,1 2-17,0 7 1,0 2-1,9-21-16,-1 18 33,18 2-11,-5 18-22,13 1 27,-7 19 1093,-8 8-1126,7 37 17,-14 2-251,-7-12 0,-2 2 222,-5-4 1,-5 0-45,-4-2 0,-4-1-185,-3-1 1,-4-2-446,-5-3 0,-1-4-603,-19 11 1317,11-19 0,1-4 0,7-4 0,-8 0 0</inkml:trace>
  <inkml:trace contextRef="#ctx0" brushRef="#br0" timeOffset="5133">11674 1272 22010,'2'-3'3966,"0"0"-2846,-2 3-1053,24 24 135,-12 34-172,2-30 1,-1 2-569,-7 29 1,-6 2 551,1-23 0,-2-1 3,-1 16 0,-1-1-15,1-13 1,-1-4 9,-4 25 459,4-17-152,3-23 45,22-35-286,2-14-39,11-14-2,-10 14 0,1 0-229,14-9 192,-11 11 0,2 2 877,18-4-877,3 11 0,-18 11 0,4 14 0,-14 10 0,0 2 0,13 21-230,-14-8-874,8 16-6188,-15-8 7292,-7-8 0,-6-12 0,-3-10 0</inkml:trace>
  <inkml:trace contextRef="#ctx0" brushRef="#br0" timeOffset="6107">1860 2457 17747,'-54'0'1524,"0"1"1,6 0-1,5-1-543,-4 1-612,20 0-745,14-1-1049,11 2 2489,44 2-1152,-9-2-503,14 0 0,8 0 572,-4-1 0,4-1-736,-4-1 1,4 0 0,2 0 800,-8 0 1,1 0 0,1 0 0,-2 0-61,9 0 0,-1-1 1,3 0 173,-2 1 1,4-1 0,2 1 0,2-1-592,-5 1 1,1 0-1,2 0 1,0 0-1,1 0 382,-7 0 0,-1 0 0,2 0 0,0 0 0,1 0 0,2 0-195,-8 0 1,1 0 0,2 0 0,0 0 0,0 0 0,1 0 0,-2 0 0,0 0 167,3 0 0,-2 0 1,0 0-1,0 0 1,1 0-1,3 1 1,3-1 32,-8 0 1,2 0-1,2 1 1,2-1-1,1 0 1,1 1 0,0-1-1,-1 1 1,0-1-1,-2 1 1,-2-1-113,3 1 1,-1-1-1,-2 1 1,-1-1-1,1 1 1,-1-1-1,2 1 1,1 0-1,3 0 94,-6-1 1,3 1 0,1 0-1,2 0 1,0 0 0,1 0 0,0 0-1,-2 0 1,-1 0 0,-2 0 0,-2 0-1,-4 0-79,11 0 1,-6 0 0,-2 0-1,-2 1 1,1-1 0,3 0 0,3 1 186,-3-1 0,2 1 0,3-1 1,1 1-1,1 0 0,0 0 0,0 0 1,-2-1-1,-2 1 0,-2 0-1,-1 0 1,-2-1 0,-2 1-1,-1 0 1,0 0 0,1-1 0,2 1-1,4 0-17,-5 0 0,2 0 1,3 0-1,2 0 1,0 0-1,0 0 1,0 0-1,-1 0 0,-2 0 1,-2-1-1,-3 1-19,10 0 0,-5 0 0,-2 0 0,-2 0 1,2 0-1,2 0 0,3 0 26,-4 0 1,2 0 0,2 0 0,2 0 0,1 0 0,0 0 0,-1 0 0,-1 0 0,-2 0-1,-2 0-27,-1 0 1,-2 0 0,-2 0 0,-1 0-1,0 0 1,1-1 0,2 1 0,4 0-3,-5 0 0,2-1 0,3 1 0,2 0 0,0-1 1,0 1-1,0 0 0,-1-1 0,-1 1 0,-3 0 0,-3-1-5,9 1 1,-3-1-1,-3 1 1,-1 0-1,0-1 1,3 1 0,4-1-23,-6 0 0,2 1 1,3-1-1,1 0 1,1 0-1,0 0 1,-1 0-1,-1 0 1,-3 0-1,-2 0-80,6 0 1,-3 0 0,-2 0 0,-1 0 0,1 0 0,1 0 0,4 0-285,-7-1 1,2 1 0,3 0 0,1-1 0,0 1 0,0-1 0,0 1 0,-2-1 0,-3 0 0,-2 1 383,4-1 0,-1 0 0,-2 0 0,-1 1 0,-2-1 0,-3 0 0,-2 0 0,15-1 0,-4 1 0,-4 0 0,-5-1 0,8 0 0,0 1 0</inkml:trace>
  <inkml:trace contextRef="#ctx0" brushRef="#br0" timeOffset="6782">13267 1246 31536,'-52'-6'-298,"1"1"1,1 2-1,10 8-482,21 21-298,-2 20 464,16-9-60,9 0 229,13-18 131,-2-12-434,8-4 510,-3-7 522,11-8 15,-12 1-273,1-17-140,-16 14 143,-2-13-185,-7 11-386,-5-3-307,-1 8-415,-1 4 174,6 7 199,-5 10-2602,-2 9 2644,-1 7 1,4-7-1,5-7 1</inkml:trace>
  <inkml:trace contextRef="#ctx0" brushRef="#br0" timeOffset="7100">13208 1810 27397,'-44'42'1030,"8"-2"-895,36-31-905,0 3 431,2-9 522,0 0 8,0-3 1259,0-1-37,3-5-724,3-9-310,-2-4 298,0-5-345,-4 9-614,-4 2-9549,-2 9 9440,0 0 1,-1 4 0,4 0 0</inkml:trace>
  <inkml:trace contextRef="#ctx0" brushRef="#br0" timeOffset="9501">1744 3738 23523,'-10'-62'-68,"5"22"208,12 67-56,4 15-22,0 11 5,-3 4-11,-4-3-17,-3-6-11,-1-14 73,0-11 398,0-12 879,0-7-1255,0-26-67,-1-6 17,0-26 0,-2-4-43,1 26 1,0-1-211,1-1 1,-1 0 224,0 1 0,1 1 78,-1-25 6,2 16-45,0 15-73,-1 16-129,1 6 18,-1 8 105,2 11 433,4 17-427,1 19-6,-2-19 1,0 0-235,0 4 0,-1 0 229,-1 1 0,-1-1-3,1-2 0,-1 0 9,1 25 5,1-15 28,0-17 51,0-14 100,-2-9-11,0-9 358,0-11-509,-4-15 0,-3-14-22,-1 2 13,0 7 1,1-2 2,-2-15-25,4 17 1,1 0 7,0-11 1,4 17-23,0 14-22,-1 10 0,1 9 33,3 9 17,2 13-5,7 14-43,-4-1 1,0 4-118,-2-9 0,0 2-649,2 12 0,-1 1-1001,-1-12 0,0-3 1804,6 24 0,-7-30 0,-3-18 0</inkml:trace>
  <inkml:trace contextRef="#ctx0" brushRef="#br0" timeOffset="9814">2294 3903 25478,'-36'14'739,"18"-3"-655,62-13-11,4-1-51,1-2 0,-9 1-22,-11 0-39,-7 3-286,-6 0-1680,-3 2 2005,-4 3 0,-5-3 0,-2 4 0</inkml:trace>
  <inkml:trace contextRef="#ctx0" brushRef="#br0" timeOffset="11258">3629 3969 23330,'1'-44'630,"-1"0"0,0 0 0,0-14 1,2 10-368,6 18-178,-3 17-96,-2 12 15,1 14 7,4 15-5,4 17-29,0 16-614,-6-25 0,-2 2 399,0 2 0,-2 1-135,0 1 1,-1 0-233,0-2 1,-1-1 178,0-4 1,-1-2 50,1 14-219,-4-6 656,1-28 11,-2-4 1102,-2-22-951,-3-15 106,-6-17 68,-5-13-264,8 24 0,1-2 37,-2-3 0,0-1-3,0-2 0,2 1 14,1-1 0,1 2-28,3 3 0,2 1 64,3-24-128,15 29 0,7 3-51,23-7-28,-5 17 1,4 5-1,-2 8 0,2 5-6,3 4 1,0 4-14,0 3 0,0 5-6,6 11 0,-2 8-71,-7 6 1,-4 4-28,-4 1 0,-8 2 2,-9 1 1,-12 0 56,-13-9 0,-8-2 42,-7-1 0,-7-3 13,-8-1 1,-5-4-632,-5-1 1,-3-4 630,-3-3 1,0-3-3,12-5 0,0-3 11,-12-3 1,5-6-303,-1-11-1155,19-6 1,9-5 1445,31-33 0,-5 13 0,21 8 0</inkml:trace>
  <inkml:trace contextRef="#ctx0" brushRef="#br0" timeOffset="11465">4469 3940 24312,'4'49'-291,"-1"0"0,0 3 0,-1-5-4700,0-2 3575,-1 2 1,-1-24 0,1-11 0</inkml:trace>
  <inkml:trace contextRef="#ctx0" brushRef="#br0" timeOffset="11624">4587 3661 16258,'0'0'0</inkml:trace>
  <inkml:trace contextRef="#ctx0" brushRef="#br0" timeOffset="12001">4878 3823 25662,'-6'1'79,"-2"-1"-65,27 25 0,12 11-14,-9-2 11,-2 0 0,-3 2-410,-6 13 393,-1 11 12,-12-8 173,-10-4-22,-1-20 60,-1-9 85,6-17-106,4-13-67,1-8 199,2-24-328,-1 11-112,14-24-50,-4 34-1317,15-3 0,4 3-106,0 6-3331,4 2 1,0 3 4145,-8 5 1,2 2 0,-19 3 0</inkml:trace>
  <inkml:trace contextRef="#ctx0" brushRef="#br0" timeOffset="12381">5402 4014 26973,'26'-27'28,"-4"5"-11,-2 22-1,5-1-10,-4 0 0,8-8 16,-19-1 0,1-7-5,-7 0-6,-3 3 34,-3-7-28,-2 11 28,-10-7-28,-11 12-6,-18 8-11,9 4-6,-13 21-11,31-3 1,-1 16-7,17-12-100,26 15-196,6-16-110,-5-8 1,1-1-435,14 2-3080,13-1 3943,-17-9 0,-7-2 0,-13-5 0</inkml:trace>
  <inkml:trace contextRef="#ctx0" brushRef="#br0" timeOffset="13081">6202 3855 26211,'-7'-25'706,"2"5"-628,5 20 241,0 0-274,-5-6-22,1 0 5,-5-5-28,0 2 0,-3 0 5,-3 2 1,-5 3 16,-4 3-22,3 2 0,-18 9 11,11 3-5,-7 6-6,-2 14 0,16-2-6,-4 18 12,16-13-12,9 24-38,10-17-15,-2-13 0,3 1-428,14 16-768,9-2-1450,5-4-2224,9-6 1557,-7-12-1031,-5-15 1,2-6 4116,18-13 286,-15 1 0,-1-3 1412,9-15 1178,-21 8 1,0-5 567,-1-6 1,-1-4-2670,2-2 0,0-2 51,5-11 1,-1-3-65,-10 14 0,-1 0 1,-2-2 42,-2-2 0,-3 0 0,0-1-230,0 1 1,-2 1-1,-2 0 61,-5-15 0,-7 3-205,-2 17 1,-4 3 285,-13-16-140,-1 21-151,6 15 161,5 9-289,5 12 999,2 12-966,2 23-28,0 2-3,2 6 0,1 4-452,1-11 0,0 1 434,-1-1 0,1 3 0,0-1-4,2 14 0,1-2-144,1 0 1,1-1-451,1-2 0,1-1-745,1-5 0,0-2 110,-1-12 0,1-3 1237,2 2 0,0-5 0,-3-9 0,3 4 0</inkml:trace>
  <inkml:trace contextRef="#ctx0" brushRef="#br0" timeOffset="13667">6573 4087 21539,'-6'-6'3512,"1"0"-3344,5 6-145,-1-64-18,28 43-11,-9-14 1,6 3-431,11 25 0,6 9 313,1-4 0,1 2-62,1 0 0,-1 0-106,-2 0 0,-1 0-168,-4 0 1,-1 0-186,26 0 235,-9 0 381,-13-3 421,-13-1-130,-14-1 554,-12-1-184,-10 2 576,-8-1-575,-9 3 247,-5 3-589,0 6-158,4 6-84,8-1 23,5 16-67,10-6 5,8 10 11,13-8-22,17-4 12,10-4 10,8-8 0,0-6 29,-6-9 10,-9-7 35,-10-8 10,-9-4-28,-9-6-5,-7-2 11,-6 0 11,-5 3 17,-6 7-28,-5 8 0,-3 7-22,-3 8-45,-3 9 0,0 10-17,0 14-28,6 12-12,9 11-283,14 7 188,6-29 1,3-1-275,2 0 0,3-1-513,2-1 1,4-1-659,2-3 1,3-3-1927,6-3 0,3-4 3506,10-4 0,0-4 0,6 1 0,2-8 0</inkml:trace>
  <inkml:trace contextRef="#ctx0" brushRef="#br0" timeOffset="14065">7976 4204 24195,'3'-48'545,"-1"-1"0,-2 6 0,-8 9-382,-35 20-90,5 7-26,7 11 1,-1 5-43,-10 11 1,13-3 0,1 4-12,-5 20 12,12 2-1,13-5-27,23-4 11,2-15-17,30-5 11,1-12 25,-16-5 1,2-2-7,-1-2 1,1-4 56,3-8 0,-2-3 14,10-11 16,-17 6 1,-4-5 139,1-23-748,-12 15 1,-1-3 672,-3-6 0,-2-1 17,-2-3 0,-2-2-391,-5-7 1,-2 3 303,2 19 0,-2 3 45,-3-6 0,-2 6-84,1 14-45,-6-2 0,7 19 1173,-3 13-1173,0 22 0,-3 28 0,6-17 0,1 3 0,-1 8 0,2 3 0,2-7 0,0 2 0,1-1-406,-1 16 0,1-2-90,1-1 1,1-1-2507,-2-3 0,-1-3 2415,-2-17 1,0-2-1,-1 26 1,-3-27 0</inkml:trace>
  <inkml:trace contextRef="#ctx0" brushRef="#br0" timeOffset="16058">9646 3479 28703,'-46'1'728,"-3"22"-516,23 13 0,2 9-1070,-2 1 0,1 2 839,0 3 0,3 1-8,2-1 1,4 1-126,3-4 0,5-1-30,7-4 0,5-2 203,3-5 1,8-3-243,22 2 1,6-6-41,-7-11 0,2-4-46,15 3 1,1-8 162,-16-10 0,-2-6 27,-3 0 1,-2-4 165,17-18 135,-17-7-55,-16-5 754,-17-4-782,-11-2 78,-6 2 62,0 6-6,7 8 536,6 8-647,4 9-29,3 6-78,1 4-17,4 3 5,6 5-16,8 6 22,9 11-11,6 8-11,4 7 17,5 6-320,-20-21 0,0 1 241,1 0 0,1 0-134,1-1 0,0 0-327,1 0 0,1-2-152,0-2 0,-1-1-1353,26 7-465,-9-11-638,-10-8 224,-13-13 1680,-11-9 1917,-6-10 32,-3-10 578,-2-8 1018,1-6 421,0-3-622,0 3-272,-3 7-646,-3 10-365,-1 9-274,-1 10-123,4 7-404,2 6-16,9 9 5,22 19-11,-4-2 3,-1 0 0,2 3 8,10 15-9,-17-14 1,-2 2 9,5 25-29,-16-1 22,-18-6-5,-11-9 6,-7-11 11,-1-12-6,5-8 28,9-9 0,6-11-39,9-17-5,13-6-6,5 0 2,5 14 1,4 1-288,1 3 0,3 1 243,8-5 0,1 0 25,-8 6 0,2 1-112,14-4 0,-1 2 22,-15 7 0,0 1 12,13-4 0,-1 0-6,15-2 95,-15-1 78,-15-4-33,-16 4 28,-6-5 34,-9 7 39,-3-3 530,-3 3-525,-6 3 62,-13 5-56,-3 9-61,-18 16-74,13 9-11,14-2 1,3 2 5,0 22 6,5 8 5,14-21 6,13 0-23,1-19 40,37 7-12,-14-17 17,24-6 45,-23-16 174,-3-23 111,-12-15-257,-8 5-50,-9 11 1,-3 2-63,0 4 0,2-19 0,-3 30 0,-1 2 0,0 9 0,-1 8 0,-1 12 0,0 2 0,1 21 0,-1 7 0,5 19 0,0-27 0,1 1-335,4 4 1,2 0-498,4 1 1,1 0-692,4 0 0,2-1-7,3-3 1,2-3-1244,9-4 1,1-6 1909,-5-8 1,1-6 1685,9-10 1,-2-9 1848,12-23-1364,-26 6 0,-3-5 16,-4-9 1,-4-3-642,-2 6 0,-2-1-112,1-6 1,-3 1 308,1-15-539,-4 21 275,-4 12-543,-1 18-17,-4 10 181,-2 22-169,-5 26-35,2 1-2,4-10 1,-1 8 0,2-3-24,1 1 1,0 3-356,-1 8 0,0 8 1,-1-6 329,0-3 0,-1-4 14,0-2 1,-1-2-304,-2-9 0,0-6 295,3-6 5,-3 6 1,10-36 16,3-12-11,1-6-1713,2-38 1713,-5 20 2,-3-6 1,-2-6-190,-5-8 0,-2-2 185,3 17 0,0-1 1,0 1-1,-1-2 0,-1 1 0,1 0-4,-1-18 1,2 1-249,3 6 0,2 1 257,2 2 0,2 2-6,4 0 0,2 6-56,11 0 9,28 11 33,-17 21 8,6 8 1,3 6 8,6 19 0,-13-3 0,-1 5 1208,-10 3 1,-4 4-1215,-3 2 0,-3 1 1,2 23 7,-12-23 1,-5 0-23,-10-2 1,-4-2-54,-1 1 1,-4-3-183,-9 2 0,-4-6-308,1-10 0,1-4-204,-21 1-1042,-5-20-8022,23-19 9093,8 6 0,11-2 1,16 19-1</inkml:trace>
  <inkml:trace contextRef="#ctx0" brushRef="#br0" timeOffset="16426">12082 3330 25068,'23'29'541,"-11"8"0,-6 6-435,-5-2 0,-3 1-875,2 8 1,2 2 816,1-9 1,2 0 0,1-2-7,2 3 0,1-2 0,5 18 0,1-3-28,-4-23 0,1-3 2,2 1 1,2-4 575,7 4-312,-2-6 282,-3-17-483,-9-15 100,11-32-78,0-4-34,5-10 112,1 6 0,4 3-72,6 5 215,-4 3 0,3 6-277,9 18-40,-13 18 1,0 7-23,16 14-22,-17-2 0,-3 6-1477,-7 11 1,-5 1 1515,-6-6 0,-3-1 0,2-2 0,-3-4 0,-8 2 0</inkml:trace>
  <inkml:trace contextRef="#ctx0" brushRef="#br0" timeOffset="17649">1816 5411 17149,'1'-4'5086,"1"1"-2604,-2 3-2106,7-33-104,-6 24-98,5-24-110,-7 33-64,0 1 227,-4 5-199,-5 6 6,-11 7-12,1-1 23,-26 6 39,13-11 28,-14 0-11,16-11 22,9-8-5,7-4-29,8-9-27,6-6-34,10-5-45,9-4-11,12 1 28,5 4 0,5 8 0,0 10-11,0 14 0,2 15 5,-1 16-11,-3 14-170,-23-20 0,-4 2 184,-4 3 1,-5 1-1,-7 3 0,-7 2 8,-8 4 1,-5-1-516,1-6 1,-4 0 496,-7 3 0,-5 2 0,1-3-560,-5 2 0,-1-3 574,5-3 1,-3 1 0,3-5 34,-4-3 1,3-7-179,8-7 1,3-6 186,-9-7 370,5-25-371,16-5-4,-1-18-18,12 3 828,13 2-895,13 7 28,16 10 34,1 11-45,1 12 0,4 4 259,-7 4 1,0 1-383,17 3 0,3 2-250,-7 2 1,-1 2-569,0 0 0,0 0-2358,-1 0 0,-2 0 3327,-6-2 0,-4-2 0,9 3 0,-20-7 0</inkml:trace>
  <inkml:trace contextRef="#ctx0" brushRef="#br0" timeOffset="17818">2297 5747 24475,'34'-25'-283,"0"-1"0,4-14 0,-8 39 0</inkml:trace>
  <inkml:trace contextRef="#ctx0" brushRef="#br0" timeOffset="18541">3579 5885 22195,'-4'-54'864,"1"0"0,-1 3 0,3 9-656,4 22 333,-1 3-418,-1 14-14,0 2-48,-1 16 25,0 4-14,-1 16 1,-1 6-51,-1-5 1,0 2-438,-1 18 0,-1 2 420,1-9 1,1-1-1522,8 1 1,2-3 1543,6 11-62,11-27 1,6-7 201,18-16-84,10-5 5,-25-12 1,-2-5-6,-5-3 0,-2-4 56,11-11 0,-1-4-235,-9 3 1,-4-2 158,1-7 1,-4 1-15,-4-15 250,-10 22 0,-2-1-267,-2-17-16,-2 20 0,0 0-6,-1-6-1944,-5 6 1854,6 27 113,0 4-286,1 8-1453,3 26-1869,6 23 1452,-1 0 2122,2-12 0,-1-3 0,-2-15 0,3 11 0</inkml:trace>
  <inkml:trace contextRef="#ctx0" brushRef="#br0" timeOffset="18915">4310 5975 18414,'0'-7'2209,"6"-27"1,0-3-735,-3 17-1139,3-18 0,-1 5 386,-5 27-626,0 1 114,0 22-204,0-1 611,0 29-603,-1-9 0,0 1-226,-1 15 203,-1-8 1,0 0 3,-1 2 22,-1 4-12,4-16 6,0-13 124,1-15 128,2-4-28,6-20-106,7-11-51,2-8 102,12-17-1,1 6-355,-3 11 1,2 0 211,-4 8 0,0 3-36,5-3 0,0 4 6,15 0-23,-2 13-241,0 12 230,-9 6-269,19 26-425,-23 3-12,5 9-2229,-21 11 2963,-16 0 0,1-18 0,-5-3 0</inkml:trace>
  <inkml:trace contextRef="#ctx0" brushRef="#br0" timeOffset="19907">5366 6107 19160,'10'-45'1226,"0"0"1,0-6-1,-6 5-430,-10 7-119,-5-14-83,-7 20-169,-2 10-301,3 9-1,-11 9 23,-19 27-104,18-7 0,-1 4-513,-11 11 1,1 6 473,3 1 0,3 1-15,6-7 1,4 2 17,0 13 0,8 0-167,12 8 194,8-17 1,8-3 72,34 1-59,-11-24 1,1-5 25,27-2 8,-10-12 1,-1-7-358,-17 0 0,-1-2 318,8-2 0,-1-4 64,-6-11 0,-5-3-33,-14 7 0,-2 0-110,5-5 1,-4-2 83,-7-2 1,-4-2-4,-1-5 1,-3-1 60,0-2 0,-1 0-32,-1-7 0,-1 3 16,0 13 1,-1 3 203,-1-25-204,2 17 670,2 17-753,-1 14 61,2 9-50,0 30-11,2 10 5,-1 16-69,0-3 1,-1 2 45,-2-11 1,1 2 17,-1 18 0,1 2-9,0-12 0,2-2-270,3-4 1,3-1 278,2-6 0,3-3-11,22 19-6,7-17 11,7-16 0,6-14 0,6-16-251,-1-12 307,-6-11 39,-26 5 0,-4-2-28,5-17-28,-14 17 1,-4 1 927,-6-6-871,-2 10 554,-4 9-627,1 10-52,-2 5 52,-5 25 249,1 6-333,-3 28-96,6 4-301,6-27 0,5 0-180,2 1 0,4-1-637,7-1 1,3-3 1274,8-2 0,-1-3 0,5 2 0,0-11 0</inkml:trace>
  <inkml:trace contextRef="#ctx0" brushRef="#br0" timeOffset="20084">6041 5593 18806,'-3'-4'2392,"0"1"-4352,3 3-2185,26 19 4145,-7-3 0,10 5 0,-18-9 0</inkml:trace>
  <inkml:trace contextRef="#ctx0" brushRef="#br0" timeOffset="20431">6384 5724 25870,'-22'36'56,"13"11"-62,20-12 0,6 2-431,-2 2 0,-2 2 403,-2 1 1,-1 0-12,-3 0 0,-4-1 25,-3-4 1,-4-2 286,-11 22-211,-7-20 212,0-18-72,5-15 22,5-17 28,6-12 425,3-15-492,6-10-101,5-4-67,7 0-95,10 8-700,23 3 157,-12 19-401,-5 11 0,1 4-3295,10 3 3475,2 1 0,-17 4 0,-14 1 0</inkml:trace>
  <inkml:trace contextRef="#ctx0" brushRef="#br0" timeOffset="20825">6728 5957 26049,'5'10'196,"8"1"-146,13-3-16,6-2 5,5-4 17,-2-7 22,-3-3 197,2-19-135,-14 0 11,0-21-101,-16 20 34,-2-13 23,-5 19 44,-2-4-17,-8 9-27,-14 7-57,-6 12-16,-3 5-1,-5 18-44,11 11-17,-3 17-182,20-21 1,3 2 192,3 11 0,3-1 6,4 18-112,6-19 0,5-3-516,16 4 6,-6-18 1,2-3-416,2-3 1,3-4-757,3-3 1,2-4-1925,3-2 1,2-3 3727,-3-4 0,-3 0 0,12-2 0,-18-2 0</inkml:trace>
  <inkml:trace contextRef="#ctx0" brushRef="#br0" timeOffset="21324">7562 6056 20673,'12'-48'1495,"1"-1"1,-10-3-1,-9 9-1203,-10 27 253,-29-11-310,15 22-106,-10 4 5,-7 21-61,10 9-45,1 9-240,7 16 240,6 2 17,11-18 0,2 2-53,2 7 0,4 1-191,6-10 1,2-1 190,-1-3 0,5-2-71,26 8 62,-8-22-3,21-7 1,5-6 22,-16-7 0,1-3-375,24-2 1,0-5 390,-17-5 1,-5-2 2,-8 3 1,-1-1 13,4-7 0,-2-3 6,-7 2 0,-1-3 14,14-21 0,-2-4-56,-11 16 0,-2-2 17,-2-2 0,1-3 0,-3 1 47,-2-4 1,-3 0 33,2-11 0,-2-2 128,-5-2 1,-4 1-68,-4 15 1,-2 3-79,0 5 1,-4 4 491,-10-10-561,7 28-12,-4-2 0,6 21 394,-3 15-394,-5 25 0,4-9 0,0 2 0,1-4 0,1 5-48,0 16 0,1 14 0,1 1 0,1-10-168,2-9 1,1 0-5,1-2 1,0 10-1,2 3 1,1-6-1,2-13-452,11 12-272,1-9 0,4-2-4596,21 0 5540,-6-9 0,-5-11 0,-18-18 0</inkml:trace>
  <inkml:trace contextRef="#ctx0" brushRef="#br0" timeOffset="22314">7927 6043 26004,'53'-32'-70,"1"1"0,-15 11 0,2 2 0,-3 6-45,1 11 0,0 4-315,8-2 1,-1 1 373,-10-1 0,-3 0 168,21 0-241,1-4 140,-17-3 232,8-3 3,-27-1 13,-14-2 49,-14-2 364,-8 0-263,-8 0-213,3 5 263,-17 7-358,19 11-62,-9 3 11,16 17-22,7 4-28,10 26 17,12-5-12,-1-23 1,5-2 5,27 13-5,-6-15 13,-8-15 1,1-4 8,9-5 11,17-8 34,-21-13 22,-9-10 1,-10-9-57,-10 6 78,-14-21-38,-7 14 22,-8-15-40,2 22 74,-8 4-12,-7 13-56,-11 6-60,5 7-7,-3 16 0,15 10 0,3 2 0,0 19-32,16-14 1,2 1-31,0 1 1,3 2-269,4 6 1,5 0 119,4-10 0,4-2-70,5-4 0,5-3-48,5-4 0,1-4-58,24 4-323,-5-12 1,3-6-260,-13-3 1,2-2 639,19-2 1,1-2 234,-10-3 1,-2-2-143,-1-1 0,-3 0 316,-12 3 0,-1-1 239,5-8 1,-4-2 312,1-12-294,-14 9 0,-3-2 648,-8-19-489,-22 5-111,-18 9-79,-22 13-185,3 10 11,-6 22 1,0 9-91,1 9 178,7-1 1,5 3-234,18 12 651,14-3-651,20-8 214,16-9-214,21-7 5,14-9-196,-26-8 1,0-2 206,0-2 1,-1-3 13,-1-2 1,-2-2 8,24-20-22,-9-11 44,-20 0 1,-2-5-15,-6 6 1,-2-2-227,-3 1 1,0-3 0,-2 1 256,-2-13 1,-4 1 13,0-5 0,-2 2-313,-3 12 0,-2 1 361,-3-12 0,-2 5-129,-1 5 0,1 10 0,0 3 0,2 14 341,0 0-341,4 19 1167,0 23-1167,1 19 0,2-4 0,2 4-910,0 2 1,2 4 0,0-2 909,0 5 0,1 1 0,1 0 0,-1 4 0,-1-4-417,-2 0 1,-3 0-223,-3 11 0,-4 0-1405,-3-5 1,-2-3 2043,-2-9 0,0-6 0,-5 10 0,8-25 0</inkml:trace>
  <inkml:trace contextRef="#ctx0" brushRef="#br0" timeOffset="24392">10851 5593 23383,'-42'-21'546,"0"0"1,2 1 0,6 9-272,15 18 67,-11 19-213,10 0 2,3 0 1,1 4-620,3 0 1,1 1 588,-4 12 0,0 2-59,3-8 0,3 3-229,1 0 1,1 4 0,3-1 236,4 11 0,4-1-19,2 9 0,5-3-14,0-14 0,6-6 13,9-10 1,5-6-412,23 7 411,-19-15 1,1-2 3,18 1 44,-18-14 1,-3-3-40,-5-4 62,21-21-68,-38 11 1094,3-19-1082,-13 5-6,-10-30 12,4 4 565,-3 2-576,8 10 527,8 21-550,6-3-3353,8 5 3325,-2 9 56,4 4-40,0 8 131,1 7-152,21 23 4,-5 13 12,0 1 28,-3 7-61,-12-5-46,-2 4-161,0 5-360,-8-12-413,0-5 363,-3-12-3708,42-9 3737,-26-15 201,7-5 0,0-5 341,-1-15 163,-3-3 286,-6-13 319,-14 1 193,-6 7 0,-2-3 373,-8-25-721,0 24 1,-2 3 3300,-7-8-3034,-6 1-3286,4 13 2709,3 6 179,3 3-335,8 15-68,1 0 11,7 6 17,9 8-17,15 9-17,-5 1 1,1 3 5,-2 0 0,0 2 1432,2 7 0,-2 2-1438,3 13-14,-16-13 1,-3 1 8,-7 11 22,-8 15-29,-12-23 52,-3-13-17,5-12 89,0-12-22,11-10 11,1-17 443,12-5-522,2-4-10,28-12 11,1 13-249,-9 9 0,3 2 218,-1 4 0,0 1-3,1 1 1,0 2-89,20-9 71,-13 9 1,-2 0 11,2 1 2,-5 1 1,-1 0 7,0-4 40,2-11 0,-18 5-11,-7-5 518,-11 12-462,-5-5 58,-1 11-81,-4-2-22,3 7 45,-13 2-56,7 6 33,-27 15-33,10 8-20,8-6 0,0 3 3,-13 26 0,6 5 0,12-2 0,13-6 6,17-10 11,12-12-12,14-10-5,-4-8 28,20-15 0,-18-5 51,18-18 44,-21-10 17,-7-13 39,-11-5-127,-9 10-52,-2 10 0,-2 20 0,-1 8 0,-1 10 0,-2 3 0,-6 14 0,-14 26 0,2 10 0,8-18 0,4 2 0,8 0 0,4-1 0,6 11-208,5-17 0,5-3-369,18 0 113,17 0 173,-23-17 0,0-2 174,22-1 41,-20-8 0,-1-3 54,16-9 67,-18-1 0,-2-3 106,10-18 45,-6-9 39,-16 4 51,-5-1-130,-5 12 203,-4 2 22,-1 15-325,-2 4-40,-4 18 263,-3 20-256,-3 5 7,2 4 1,0 4-323,2-10 0,1 2 304,-2 16 0,0 2-400,2-6 0,2-2 384,0-9 1,1 1-17,-1 18 1,2-2-1,-1-17 1,0-2-65,-1 14 1,-1-2 67,-5 6 10,0-19 23,2-18 537,2-18-554,0-15 5,-2-20 12,-2-19-88,4 20 1,2-3 75,0-8 1,1 0-3,0 7 0,2-2 6,3-2 1,1-4 0,1 3-10,1-5 0,3 1 0,-1 2 0,2-2 0,1 3-4,6-9 1,2 5 0,2 4 1,2 3-1,1 7 0,3 5-13,-1 6 1,2 5-7,26-5-6,-4 18 17,-3 21 50,-5 18-45,-13 4-16,-13 3 0,-4 4-494,-3 21 510,-7-16 1,-5 0-1,-7-11 1,-5-2 5,-7-2 0,-4-4-6,-22 10-17,1-18 1,-5-5-73,16-8 0,-2-2-152,-13-1 1,1-2-219,-6-8-2347,18-28-1763,36-4 4575,8-15 0,1 30 0,-2 14 0</inkml:trace>
  <inkml:trace contextRef="#ctx0" brushRef="#br0" timeOffset="24775">13175 5565 25242,'26'34'388,"0"-1"1,-2 4-1,-6 2-299,-15 7 1,-5 3-770,2-1 0,1 1 730,-2-2 1,0-1-21,1-4 1,0-2 0,-1-5 0,0-3 516,1 15-379,0-19 504,0-14-241,2-12-229,5-12-107,7-10 0,9-13 34,8-9-27,7-6-102,-15 23 0,0 1 198,3 0 0,1 2-198,0 1 0,1 2 0,28-11 0,-8 13 0,-5 16 0,-6 16 0,-2 15 0,-2 13 0,-5 9 0,-7 4-376,-7 1-2060,-8-4-3787,-5-14 5471,-7-6 0,2-21 0,-1-1 0</inkml:trace>
  <inkml:trace contextRef="#ctx0" brushRef="#br0" timeOffset="26492">1425 7144 22596,'-13'-58'319,"-1"-1"0,4 6 1,8 7-259,24 16 206,24-6-234,-10 17-33,18-3-22,-11 14 22,-1 11 5,-2 11 42,-1 11-25,-1 11-22,-7 9-28,-10 3 34,-14 4 5,-17-2 0,-14-3 11,-10-4 18,-5-8 77,1-7 80,4-10 27,4-8 143,5-8-54,5-9-161,8 1 123,4-15-231,8 8 7,21-17-40,12 12 17,24-4-17,3 13-22,4 11-262,-4 11 268,-5 11-1,-7 7 0,-8 5-10,-13-6 4,-9 15 7,-25-12-40,-13 16-179,-27-10-247,18-20 1,-4-2-270,-2-3 1,-2-2-1678,1-3 0,0-3 2417,-24-4 0,25-2 0,18-3 0</inkml:trace>
  <inkml:trace contextRef="#ctx0" brushRef="#br0" timeOffset="26734">2395 7227 19938,'0'0'0</inkml:trace>
  <inkml:trace contextRef="#ctx0" brushRef="#br0" timeOffset="27799">3677 7521 12738,'0'-8'5097,"0"3"-3793,-4-26 1,-2-4-712,-1 16-85,0-17 1,-1 5-470,1 29 356,-2 9-372,-2 9 1235,-5 26-1230,6 4-28,3 14 22,16-10 1,2-12 94,32 6-10,-1-22-46,-10-9 1,1-3 100,25-11 34,-5-15 51,-7-15 33,-11-10-6,-10-5-38,-11-1-34,-9 2-34,-9 5-73,-2 12 101,-7 3-174,7 16-44,-2 0-6,5 13 22,2 1 6,1 16 17,4 15 11,4 5-17,10 9 12,9-12-18,9-8 18,9-9 10,6-10-22,0-11 6,-3-12 11,-6-12-17,-13-1 62,4-24-45,-19 22 22,-2-5 1,-4-1 16,-8-6-28,-7-15-11,-8 15 12,-4 10-29,1 8-39,4 10-67,6 6 33,4 5-2655,10 32-1013,9-5-6101,12 24 7986,-2-26 0,-7-10 1,-12-11-1</inkml:trace>
  <inkml:trace contextRef="#ctx0" brushRef="#br0" timeOffset="28391">4728 7351 25320,'-31'21'123,"1"0"1,-9 11-29,71-18 6,15-11-22,9-10-7,3-8 26,-26-2 0,-3-3 26,6-12-1,-4-12-6,-31 12-66,-4 8 83,-16-7 68,-9 11-141,-1 2-38,-4 10-18,12 17-5,-1 11 6,-1 14 0,6 12-9,11-5 0,5 2 0,4-10 0,3 1-134,4 10 0,6-2 123,4-15 0,4-3-9,4-3 1,3-4-1660,3-2 0,2-4 1665,3-4 0,0-3 17,1-6 0,0-4-78,-3-2 0,-1-4 95,-3-4 0,-3-4 8,-4 0 0,-4-3 25,11-26-1073,-21 17 1,-4 0 1067,0-12 76,-6-15-3,-5 26 2217,-1-1-2172,0 13 106,1 10-263,1 8 3335,2 7-3335,0 2 142,1 16-160,7 26-16,3 10 3,-2-19 0,1 0-231,0-4 1,0 0-8,2-1 0,1 0-681,2-1 0,1-2-3237,3-1 0,2-2 4181,16 14 0,-12-17 0,-11-15 0</inkml:trace>
  <inkml:trace contextRef="#ctx0" brushRef="#br0" timeOffset="28593">5657 7092 21422,'-6'-3'953,"1"1"-5659,5 2 4706,-16 21 0,12-15 0,-13 16 0</inkml:trace>
  <inkml:trace contextRef="#ctx0" brushRef="#br0" timeOffset="29064">6140 7247 17804,'0'-3'5058,"0"0"-3669,0 3-863,-71-35-134,18 31-1010,-3-9 1,-2 4 667,20 17 1,4 7-40,3 2 0,3 3 327,-13 26-338,19 5 22,15 0-22,12-14 23,23 5-2950,19-20 2966,-2-1 382,-12-15 1,0-4 26,17-12-218,-9 3 234,0-16-72,-28 4-56,0-9-56,-8 0 174,-7-7-353,0 14 3336,-2-1-3352,0 18-36,3 2-49,-2 6 0,3 37 0,0 22 0,0-29 0,0 1-157,1 10 0,-1 0 151,0-12 0,0 1-1706,-5 21 1,0 1 1641,1-19 0,0 1-324,-4 4 0,-1 3 1,0-7-501,-5 13 123,2-6 1,-2-1-1895,-2-3-7166,-3-2 7663,9-20 1,4-12-1,6-7 1</inkml:trace>
  <inkml:trace contextRef="#ctx0" brushRef="#br0" timeOffset="29741">6321 7152 18246,'27'-45'1861,"1"0"1,-3 1 0,-4 6-726,-12 15-441,-2 5-370,-7 10-291,-3 10 50,-11 21-11,-1 11-45,-4 10 5,9-14 1,2 2 16,-4 28-613,5-10 0,1 2 591,3-17 0,0-1-14,-1 6 0,3-1 75,8 21-55,4-16-34,9 11 162,7-28 40,0-14-62,5-16-84,-9-7 50,7-17 29,-2-10-85,2-3 6,3-8-28,-13 19 1244,14-4-1266,-16 20 16,15-3-16,-11 14-6,10 16 5,-10-2-33,15 32 34,-21-21 5,4 2 0,1 1 1,10-1-7,5 3 1,7-13 5,1-16-5,-7-4-1711,-8-8 1,-2-3 1704,-4-7 2,-3 1 1,0-6-170,-7-3 0,-4-4 186,2-2 1,-3-4-1,0-12 1,-3 0-6,-3 14 0,-2 0 8,-2-12 1,-2-1 24,-3 3 1,-2 0 5,0 4 1,-1 1 18,-2 2 1,0 5 95,-5 4-67,3 18-90,5 14 1,0 14-1,-2 38-11,5-18 0,2 2 1457,-2 17 1,2 4-1475,2 0 0,2 2-344,4 3 1,2-1 340,-1-12 0,3-1-72,4-4 1,3 0 0,1-3-144,4-2 0,2-1-1573,10 13 0,3-2 1480,-12-22 1,3-4-1530,16 2 0,0-6-746,4-5 2603,-3-7 0,-2-2 0,-18-5 0,7-4 0</inkml:trace>
  <inkml:trace contextRef="#ctx0" brushRef="#br0" timeOffset="30748">7133 7205 24234,'38'-12'-28,"0"0"0,1 1 0,1 3 19,-4 7 1,1 2-6,4-1 0,-1 0-92,16-3-357,-17-1 0,-1 0 362,19-6 141,-3-4 371,-26 3-80,-12 0-25,-10 5 276,-7 2-308,-7 4 57,-9 4 196,-2 0-140,-22 12-309,14 0-55,-8 10-1,19-7 23,9 15 39,16-8-11,3 5 39,38-1-62,-1-14-255,-12-7 0,3-2 216,-5-3 0,-2-3-58,20-2 91,-19-5 1,-3-2 23,6-8 27,9-10-45,-26 7 101,-8-12-89,-15 6 400,-9-13-417,-13 7 17,-8 0-29,-3 5 58,-1 7-69,0 7-11,-3 11-5,-2 10 0,2 14-29,3 13-22,8 14 34,17-20 0,4 2-190,2 3 0,2-1 178,4 23-25,7-17 1,4-1-59,20 10-146,12-10 0,7-4 109,-10-16 0,3-6-359,18 3 0,1-5 426,-14-11 1,-4-3 47,-9 2 0,0-3-34,14-6 1,-2-3-142,11-8 214,-23 8 0,0-1 14,-4-4 1,-3-1 47,5-9 33,8-13 40,-24 8 347,-10 3-336,-18 2 798,-17 8-815,-21 8-84,16 12 0,-2 3-17,-4 4 1,1 1-12,-23 12-3,25 0 1,3 3-59,3 11 16,-3 13 17,27-17 5,27 2-5,11-17 17,28 1-6,-26-14 1,1-3-525,25-4 529,-11-5 1,-1-3 88,-15 2 0,-1-4-100,5-6 1,2-4-1,-5 0 9,-2-5 0,-5-3-221,7-12 1,-7-5 253,-12 7 1,-7-3 25,-3-5 0,-4-5 0,0 3 41,-3-7 1,-1 1-292,-1 8 0,-2-1 0,0 6 322,-2 9 1,-1 7 489,-5-9-574,6 23-44,2 19-11,0 17-6,-3 23-6,4-10 0,0 2-167,0-3 0,2 2 158,0 6 0,1 4 1,0-1-37,1 6 1,0 1-147,1-3 1,0 4-1,1-2-453,2 10 1,1-2-1348,2-1 0,0-3 1997,1-9 0,0-5 0,3 10 0,-4-25 0</inkml:trace>
  <inkml:trace contextRef="#ctx0" brushRef="#br0" timeOffset="32791">10489 6982 18924,'0'-11'4823,"0"3"-4045,-4-51-537,-1 44-62,-9-35 39,-6 73-5,-9 20-128,3 2-466,5 0 0,1 5 451,7-11 0,1 1-37,0 0 1,-1 2 0,3 0-9,0 13 1,5 0-13,3-12 0,2 1 0,4-1 12,9 14 0,6-1 17,9 1 0,4-6-37,-5-18 1,2-5 22,8-5 0,-1-7 68,11-7 21,5-5 1,-11-15 11,-12-9-40,-13-10-27,-7-9 11,-14-7-34,-4-9 0,-5-2-11,4 13 123,4-12 952,10 24-968,10-16-113,0 24 28,12-5-5,-5 15 6,8 0-40,-5 6-11,26 14 11,-26 4-22,28 22-6,-27 8 8,-11-13 1,-1 3-3,-2 1 0,-1 2 5,0 6 1,-1 0-335,2 14 304,-2-20 0,0-1-183,5 4-318,8 4-287,3-11-823,13-15 1054,-11-12-331,18-14 481,-12-10 291,5-11 124,-4-8 90,-20 10 0,-2-1 132,2-12-4,-8 10 1,-4 1 397,-9-11 151,-6-9 28,-8 5 276,-4 1-763,9 19 179,0 2-157,13 18-184,0 2-68,2 4-16,11 7-29,7 7 247,6 3-257,15 17-29,-1 5 28,0 2-19,-7 2 0,-4 2-431,-3 0 448,-3 1 0,-5 1-15,-12-1 40,-10 8 0,-8-13 5,-8-10 12,1-14 44,-1-10 45,4-19-16,4-16-74,9-11-21,8 3 16,25-13-28,-7 25-6,2 1 0,4 2-27,14-3-32,-8 9 1,1 1 240,14-2-235,-15 7 0,0 2-92,10 1 16,7-2 63,-3 1 60,-7-1 12,-5-2 0,-2-6-3302,-14 4 3369,0-7 90,-13 4-85,0 3 186,-7 0-151,-7 9 55,-25 7-106,2 10-50,-16 13 3380,17 9-3375,5 17-16,12-15 22,6 16-23,14-21-22,16 10 34,28-12 10,-1-11-4,3-15 21,-15-15 23,-13-5 51,2-9 117,-7-12 56,-9-4-68,-4 1 46,-6 5-223,0 19-35,0 5 0,0 10 0,-2 9 0,0 2 0,-4 32 0,4-13-110,-1 11 0,2 3-947,5 15 620,-1-13 1,2-1-231,4 13-137,-1-23 1,1-2-575,10 7 734,26 0 705,-10-32 1,1-7 117,18-1 272,-16-14 0,-5-6 316,-8-8-358,0-7 359,-7 2 781,-7 7-1285,-2 7 139,-3 2-235,-5 15-174,0 7 23,-1 12 22,0 16-16,0 16 16,-1 11-39,0-8-14,-3-14 0,0 1-364,-5 13 372,3-15 1,-1 0-23,-4 15-23,-1 0 79,5-17 6,1-8 61,8-28-117,0-5 55,7-38-10,-4 16-18,1-3 1,-1-6 13,1-6 1,-1-2-532,0 9 1,0-2 537,1-3 0,0-4 0,1 3-4,2-4 1,2 0 2,2-12 0,3-1-3,1 7 1,3 3-29,4 2 1,2 4 54,-5 15 0,1 4-61,4 4 1,-1 5 6,7 7-1,11 23 6,-8 14-175,-12 3 0,-2 4 169,-6-3 1,-4 1-9,0 7 0,-8 1-1094,-22 6 0,-8-4 1085,-3 6-44,-10-13 0,-7-7-296,15-20 0,0-5 58,-10 3 0,-1-4-146,3-4 0,1-3-303,7-2 1,3-2-567,-8-10 1320,19-15 0,15 22 0,1-8 0</inkml:trace>
  <inkml:trace contextRef="#ctx0" brushRef="#br0" timeOffset="33181">13326 7160 24420,'-6'45'114,"1"1"0,-1 0 0,1 2 1,1-1-1,3-3-78,4 0 1,2-4-18,0 2 1,1 0-12,0 1 1,1-2 922,2 10-925,-3-16 334,-2-14 2,1-10-6,-3-9-28,14-17 346,6-8-520,18-19-36,-16 19 0,1 1-192,3 0 1,1 1 151,1 2 1,1 2-53,-1 3 1,0 4-7,27-2 0,-6 16-112,-4 10 112,-7 11 0,-7 6-410,-12 4-374,-10-6 784,-24 27 0,9-37 0,-11 17 0</inkml:trace>
  <inkml:trace contextRef="#ctx0" brushRef="#br0" timeOffset="35568">1526 8741 19557,'7'-50'1144,"-1"-1"1,0-1 0,-1 8-485,-4 23-296,-2-3-296,0 18-46,-2 11 56,-3 15 29,-4 24-46,1-12 1,0 4-4,0 4 0,-2 5 0,1-3-664,0 8 0,0 0 621,2-7 0,1 2 0,2-5-10,2 21 299,12-1-243,13-19 29,7-9 41,2-23 1,3-9 42,16-17-130,-20 5 1,-1-5 123,2-9 1,-4-3 49,8-12-140,-11 11 1,-2 0 50,6-12-23,-6 11-44,-7 12-40,-6 10 958,-2 13-963,-2 13 1,0 14 4,-2 17-10,-1-6-66,-2-5 1,0 0-751,3 18 137,2-14 0,3-1-1540,4-7 1,3-3 2206,19 21 0,-10-22 0,-7-15 0</inkml:trace>
  <inkml:trace contextRef="#ctx0" brushRef="#br0" timeOffset="35742">2603 9171 19160,'0'-4'4609,"0"0"-4402,0 4-1310,-32-40-8728,31 35 8225,-26-33 0,34 44 0,-4-4 0</inkml:trace>
  <inkml:trace contextRef="#ctx0" brushRef="#br0" timeOffset="39224">3704 8988 22531,'-10'-41'659,"-1"0"0,2 1 0,1 10-211,4 21-274,1 2-303,1 6 112,1 12 79,1 6 33,-1 31-33,-3 14-306,1-21 0,-1 2 227,-1 7 0,1-1-3,2-11 1,2-2 22,2-1 0,4-4-3159,16-1 3223,2-16 55,33-18 29,-7-15-87,-11 4 1,1-3 44,-7-2 0,-1-2 48,-2 0 0,-3 0 16,10-13 287,-7-15-354,-22 23 135,-1-35-140,-15 29 288,0-6-345,-8 13 3098,9 19-3798,-2 0-225,11 19-329,3 1-8621,21 25 8415,-11-20 1,8 8-1,-18-21 1</inkml:trace>
  <inkml:trace contextRef="#ctx0" brushRef="#br0" timeOffset="39617">4478 8951 24167,'-47'22'89,"-1"0"1,9-4-1,8 4-89,20 12 0,8 1 0,3 8 0,9 12 23,2-23 10,4 7 63,-4-20 268,-2-9 331,-4-7-74,1-7-302,2-9-67,5-12 17,5-11-56,2-11-112,2-4-62,5-3-497,8 3 452,-12 26 1,2 4-1,3 1 1,3 3 2,3 5 0,1 3-8,19-2-39,-21 12 1,-1 7 9,-2 9 1,0 4-23,-1 2 1,-1 4-340,2 10 0,-4 2-428,-10-3 0,-3 1-4087,-3-2 1,-2-1 4267,0 15 0,-4-18 0,-3-23 0</inkml:trace>
  <inkml:trace contextRef="#ctx0" brushRef="#br0" timeOffset="40934">5604 9019 17871,'-2'-22'1893,"1"5"-1417,1 17 2146,0 0-1995,-2 1-269,0 0-156,-4 0-107,0 0-56,-1-1 141,-6-1-52,4 1 1,-3-2-6,4 2-39,3-1-61,2 1 470,2 0-106,2-2-74,0 0-111,3-4-68,-1 0 57,1-4-23,1-1-23,0 0-5,-2 0-11,1 2-28,-2 3-56,0 3-51,-2 2-22,-2 7 56,-3 9-22,-5 15-12,-3 12 12,2-4-18,2 19 1,9-21 11,8 12 34,10-17-23,10-8 0,-2-9 17,27-8-5,-22-8 16,5-5 0,0-2 79,0-10 55,11-9-22,-26-1-39,-11-3-16,-7-4-29,-7-1-6,-3 5-10,-1 9-18,1 10-49,3 9-46,1 5 40,-2 10 38,-1 11-32,1 12 4,4 7-16,12 1-16,11-6 49,15-6-10,16-9-234,-19-14 0,0-3 242,5-2 0,1-3 8,0-2 0,0-4 17,-3-1 0,-2-3 56,21-17-5,-19-6 5,-16-7-45,-12 8 51,-16-22-34,-8 15-23,-11-16-22,-5 17-4,1 9-131,-1 10-134,11 11 75,-1 15-1105,10 14-779,2 14-1373,13 10 3440,19 7 0,-8-22 0,6-5 0</inkml:trace>
  <inkml:trace contextRef="#ctx0" brushRef="#br0" timeOffset="41598">6637 9040 20016,'-2'-3'4145,"0"1"-2526,2 2-1524,-58 0-39,41 6 0,-43 0 17,59 5-11,4-4 195,15 3-78,10-6-128,6 1 38,0-7 1,0-2 11,14-6-43,-15 2 1,0-1 104,5-11-6,-12-3-12,-11-3-27,-7-2-17,-6-2 22,-9 1-28,-4 2 0,-5 7-33,1 6-51,-8 5-33,3 9 10,-12 10 7,-2 15-1,15 0 1,2 3-12,-6 11 5,12-6 1,4-1-11,14 12-56,13 11-23,20-8 31,-12-26 0,3-4-276,5-2 1,3-5 199,1-1 1,2-4 75,1-4 0,-1-2 61,-3-3 1,0-3 33,-4-2 1,-1-3 27,-5-2 0,-1-1 104,17-19-3157,-10-13 3095,-15 14-125,-3-19 137,-10 13 27,0-13 51,-1 4 67,0 8 18,-2 12-7,-2 14-263,-2 9 3302,0 9-3302,0 4 273,-2 21-273,-2 14 0,1-12 0,0 3 0,0 4 0,1 0 0,-1 23-354,8-16 1,5 0-83,15 12-18,-3-17 0,4-2-498,1-13 0,3-3-975,1-5 0,1-3 1927,4-5 0,-2-3 0,-4 1 0,-7-7 0</inkml:trace>
  <inkml:trace contextRef="#ctx0" brushRef="#br0" timeOffset="41808">7701 8720 17601,'-3'-7'4162,"0"2"-2549,3 5-1579,0 0 280,-50-21-639,37 34-56,-30-9-801,62 40-1047,18 1-692,-12-22 0,2-1 2253,21 14 1,-16-14 0,-16-11 0</inkml:trace>
  <inkml:trace contextRef="#ctx0" brushRef="#br0" timeOffset="42240">8161 8922 15928,'5'-4'6430,"-1"1"-4425,-4 3-1569,17-61-133,-38 44-31,2-12 0,-6 3-93,-17 31 0,-6 12-146,2-4 1,2 5-347,2 9 0,8 3 318,2 5-33,11 12 17,22-24 50,12 2 20,18-16 0,6-4-31,5 0 72,8-9 1,-2-3 45,-18-4 240,17-13 739,-32 9-514,-2-6-454,-8 8 117,-2 1-99,-3 8-182,-1 2-32,-3 18 39,-1-1 5,-6 22 1,-3 7-6,4-13 0,-1 1-226,-4 13 0,-1 1 223,0-3 0,1 2-765,-2 9 1,2 1 711,2-10 0,0 1-163,1 3 1,0 4 0,1-8-303,-2 12 196,-1-5 0,-2-5 84,3-18-2218,-13 3 1356,20-34-2688,0-22 3791,14-21 0,-5 16 0,5-5 0</inkml:trace>
  <inkml:trace contextRef="#ctx0" brushRef="#br0" timeOffset="42901">8320 8766 15076,'31'-45'1894,"-1"-1"1,1 0 0,2-5 0,-3 6-42,7 0-1606,-29 36 49,-2 3 287,-10 26-381,-1-3-12,-4 14 1,-1 5-57,-5 23-473,3-12 1,0 1 349,4-14 0,1 1 0,-3 20 1,1 2-10,4-17 1,1-1-3,-2 8 0,1 0 5,4-8 1,3-3-44,9 18 44,-2-12 22,5-9 117,-7-27 141,14-12-135,4-13 28,12-17-95,-8 2 73,6-19 26,-17 24 1,2-1-131,-1 1 0,1 0-22,-1 2 0,0 1 120,13-8-179,-17 21 28,0 1 11,-9 11-11,8 17 6,5 4 656,12 16-628,1 0-23,-6-8-50,9 1 39,12-7 6,-7-7 5,-1-7 0,1-6 23,9-12-32,-14 2 1,-1-3 3,14-23 33,-7-10-6,-18 0 1,-4-5-31,-6 6 0,-2 0-494,2-9 1,-4 0 501,-4 0 0,-5 1 20,-4 1 0,-3 0 16,1 3 1,-1 2 13,-4 0 1,-1 7 35,-9 2-97,2 24 0,0 21 0,-2 24 0,0 24 0,11-15 0,2 7 0,1-1-743,-1 12 0,3 1 743,2-4 0,1 4 0,3-4 0,5 6 0,4-4-14,3-2 0,4-3-82,2-4 1,2-3-98,2-4 0,0-5 44,-6-9 1,1-2-758,7 1 1,1-3-2030,8-3 2935,17 1 0,-28-17 0,-4-6 0</inkml:trace>
  <inkml:trace contextRef="#ctx0" brushRef="#br0" timeOffset="44558">9152 8967 23612,'57'-25'-179,"0"0"0,-17 2 0,0 6-390,23 21 0,-3 7-1122,-4-4-205,1 0 0,1 1-3924,1-3 2829,-19-1 1,-3-2 2990,2 0 711,-7-4 6230,-21-1-2141,0-1-2184,-16 0-1183,-7 1-211,-10 2-220,-10 7-285,-8 4-459,5 2 720,-10 15-859,25-4 9,-3 11 85,24-5 62,12-4-1,10-5-22,6-8-28,2-6-34,-3-9-66,-4-3-12,-5-5-12,-6 0-21,-4 0-1,-6 3-33,-1 2-11,-2 3-12,0 1 17,0 1-22,-3-2 0,1 2 0,-1-1-23,3 1 12,-1 1-23,-1 0-6,-2-1 18,-4 0 22,-1 0-6,1 1-6,3 0 1,2 0-124,3 0 118,5 0 17,-2 0-22,2 0-12,-3 0-11,-1 0 28,2 0 17,2 0-17,5 0 16,-1 0 1,0 0-45,-3 0-11,-2 0-23,-3 2 23,1 2 50,-1 4-22,2 3 28,1 1 5,2-3-22,3-2 12,5-4-7,6-1 1,4-6-1,3-2-16,-1-6 22,-2-2 12,-6-3-12,-7 2 6,-6-15 11,-11 4 5,-7-15-10,-9 5-23,-5 4 33,2 5 7,0 9-18,3 9 6,1 6-17,-2 11 12,-5 7 33,-6 13-42,8-3 0,1 1-20,-10 12 6,13-14 0,3 1 0,-3 26 17,13-11-6,13 17-22,14-26-6,13-12 0,7-4-259,-7-7 1,3-2 188,15 3 0,3-1-45,-8-5 1,2-1-230,16-1 0,-1-2 207,-15 0 0,-1-1-14,12-1 0,-2-1 58,-20-2 1,-3-1 86,0-2 1,-1-1 6,28-13 35,-22 3 1,0-2 13,-10 4 1,-1-1 22,7-8 0,-4-2 146,-1-18 61,-10-2-34,-14 4-44,-21 8 6,-21 11-18,-23 12-305,24 10 1,-1 3 184,-3 4 1,0 3 187,1 2 0,0 3-211,-4 9 1,3 2-3,-13 12-25,22-9 0,5 3 14,7 9-12,6 10-55,23-3 33,17-7 12,18-6-12,12-10 45,6-9-28,-11-6 2,-5-15 1,-1-4 134,-2-2-135,3-11 1,-3-4-8,-15 1 21,-5-2 1,-1-4 17,-1-25 2,-9 20 1,-1-3-418,-1-4 0,-2 0 479,-1 1 0,0-1 3,-3 5 0,0 1 22,-1 7 0,-1 2 101,0-11-206,-2 20-18,0 13 280,0 10-280,0 14 941,-2 16-941,-1 24 0,1-18 0,-1 2-377,-1 6 0,-1 2 377,-2 15 0,0 0-538,2-18 1,-1-1 173,-4 19 0,0-1-756,2-21 0,1-2 1042,-4 14 1,2-3-1,-3 5 1,4-9-1</inkml:trace>
  <inkml:trace contextRef="#ctx0" brushRef="#br0" timeOffset="46567">12594 8575 20347,'0'-7'3596,"0"2"-3361,0 5 314,0 0-219,-46-19-72,22 35 0,-2 8-116,-15-9 1,0 4-252,2 27 0,5 11 153,10-16 1,2 3 0,1 0-434,3 0 0,3 2 1,0-1 399,2-2 0,0 1 0,6-1 8,5 13 1,7-4-332,13 6 340,10-25 0,6-6 0,21 1-6,-14-11 1,0-2 5,12-6 28,2-14 55,-20-8 119,4-21 163,-18 7-259,-6-20 1212,-13 10-1139,-4-20-83,0 9-74,-2 5 413,4 7-424,13 3 0,4 2-11,6 5 1,15 9 4,-11 11-5,13 4-33,-16 7-18,5 22 12,-12 4 5,2 8-22,-4 18 0,-6-15-1704,-1-10 0,1-1 1659,4 11-295,1-13 0,3-1-422,9 6-381,14 9-430,-9-24 677,-7-10-740,4-12 3849,-1-17-2219,-4 1 538,3-33 353,-18 11-303,0-10 685,-7-4 536,-2-1-1294,-1 9 90,-1 14 1,-1 2 11,-1 3 72,-3-4-381,5 18-151,2 7-111,1 5 4,13 17-10,6 8-12,7 9-22,11 16 22,-17-18 1,0 3-1,3 15 1,-3 3-321,-3-9 1,-3-1 325,-2-2 0,-6-3 0,-11 1 6,-10-17 16,-4-6 0,-1-6 68,3-17-34,11-4 617,-1-12-661,14-6-24,12-7 18,21-6-347,-13 20 0,4 1 313,5-1 0,1 3 11,-7 3 1,2 1-40,14-5 0,0 1 28,0 2 2,0-1 1,-2 0 1,-3 1 35,6-9-11,-26 9 17,-12 6 22,-10-8 6,-4 8 718,-3-5-719,1 9 107,-2 1-73,-5 6-16,-6 8-6,-10 9-45,6 6 17,4 3 0,1 3 17,-2 18-39,-6 10 5,17 1-6,18-3-5,9-2-5,14-3 5,3-25 0,-7-12 22,13-16 6,-12-10 11,10-11 62,-10-8-11,-7-7-34,-2-5-28,-6 9 18,5-15-46,-7 24 0,1-6 0,-7 21 0,-4 9 0,-2 9 0,-3 13 0,-5 15 0,-2 17-63,-1 8-262,6 2 62,3-16-795,16 12 313,4-25 291,15 5 331,6-22 185,4-14 106,-1-12 134,-4-12 90,-7-8 6,-7-3-23,-3 1-34,-4 7-77,-4 9-124,-6 9-51,-3 12 40,-7 17-11,-2 18-62,-6 19-40,3-6-231,3-7 0,2 1 209,2-13 1,0 0 5,1 14 0,0 1-6,0-9 1,2-1-1,-1-1 0,0 0 0,0-2 1,0-2 5,0 21 11,1-18-22,0-18 22,1-16 17,0-16-22,-1-14 508,-1-19-506,-3-8 1,-1-6 2,3 8 1,-1-2-724,-1 3 0,1-3 0,0 2 706,2-11 0,2 4-5,0 2 0,3 3-198,0 9 0,2 2 220,0 10 0,1 3-27,11-14 21,2 16 34,6 12-50,11 10-6,10 11-11,8 15 834,-27-2 1,-1 3-824,-2 6 0,-2 2-11,-3 4 0,-3 1 11,-4 1 1,-5 0 405,-6 29-417,-27-10-5,-24-12-35,14-25 1,-4-3-378,-3-4 0,-1-2-110,-1-4 1,1-3-662,3-3 1,3-3 1215,-18-17 0,25 10 0,17-3 0</inkml:trace>
  <inkml:trace contextRef="#ctx0" brushRef="#br0" timeOffset="46950">15072 8481 27113,'-12'46'125,"-1"0"0,1 0 1,1 0-1,0 1 1,2-1-98,3-2 0,2 0 0,1-2-1219,-2 8 0,2 1 1194,3-5 1,2 2 0,0-5 13,3-4 0,1-3 358,1 14 0,2-5-291,7-5 490,-1-22-395,4-22-56,10-17-22,6-20-53,-13 15 0,0-2 293,0-3 1,1 0-342,1 0 0,2 2 0,0 3 0,1 4-15,28-10 15,-4 18 0,-5 19 0,-5 16 0,-15 8 0,-1 6 0,-8-8 0,-1 3-496,5 11 1,-4 1-1946,-5 19-7390,-10-5 7747,-4-18 1,-1-15 0,1-18 0</inkml:trace>
  <inkml:trace contextRef="#ctx0" brushRef="#br0" timeOffset="48068">1823 10325 19837,'1'-3'3618,"0"1"-1854,-1 2-1556,9-22-79,-20 19-95,-2-13-34,-16 22 61,-21 7 1,1-1-212,17-5 0,-1-1 234,-30 3 137,28-8 0,1-2-103,-2 0 111,0-6-61,33 4-84,1 0-179,2 2 73,0 9 44,3 8 362,1 16-373,0 13 20,-4-11 0,-2 0-310,-2 16 267,0-15 1,-2 0 22,-3 8 6,-2 8-22,0-8 55,0-10 68,3-13-1,3-9 191,3-8 274,1-4-408,-3-4-62,-1-6 5,-2-11-72,3 5-11,3-11-18,12 6-4,12-8-1703,6 12 1,3 1 1695,17-5-30,-8 9 0,1 5-168,12 6 165,8 11 5,-13 11 7,-10 12-40,-16 9-79,-13 9-330,-24 6-173,1-24 0,-4-1-1336,-6 3 1,-2-2 1973,1-2 0,1-3 0,0 0 0,15-17 0</inkml:trace>
  <inkml:trace contextRef="#ctx0" brushRef="#br0" timeOffset="48292">2156 10743 27370,'13'3'-2207,"18"1"792,-6-2 0,-4 1 0,-14-3 0</inkml:trace>
  <inkml:trace contextRef="#ctx0" brushRef="#br0" timeOffset="50014">3838 10654 21801,'2'-60'767,"1"0"0,-2 6 1,-3 7 376,-9 5-831,1 20-175,-5 5-171,-1 27 61,-17 16-6,8-1 0,-2 3-553,-9 8 0,0 3 542,-4 5 0,2 2-20,1 1 1,4 1-17,5-2 0,5 0 66,6-3 1,8 0-157,13 2 0,11-2-98,14-5 0,8-5-397,8-2 1,5-6 485,-10-13 1,3-2 0,-1-5-3,15-3 0,0-7 101,-2-3 0,-1-6 83,-4-4 1,-4-4-267,-5-4 0,-3-3 356,-6-1 0,-3-2-901,-5 1 0,-3 0 1207,9-23 106,-14 13-62,-8 17 434,-7 12-837,-1 9 430,-1 3-559,0 3 3404,0 2-3370,0 17-6,4 2-27,7 15 21,10-5-27,8-5-90,10-7-11,6-10 12,5-13 72,3-14 67,-3-11-218,-4-10 296,-7-3 34,-9 1 40,-8 4 106,-6 6 44,-8 9-111,-3 10-124,-4 9 51,-3 14 330,-7 20-347,2-5 0,-3 3-37,-3 11 1,-2 1-733,3-5 0,-2 2 655,-1 3 0,-2 5 0,2-2-15,1 3 0,0 1-63,1-4 0,-1 3 0,4-2-517,0 8 1,5-3 455,2 4 1,3-5 0,0 5 0,4-8 0</inkml:trace>
  <inkml:trace contextRef="#ctx0" brushRef="#br0" timeOffset="51041">5256 10761 12142,'2'-6'7584,"0"1"-4935,-2 5-1697,9-64 226,-13 41-921,3-14 1,-3 5 84,-13 24-258,-14 10 11,-2 13-39,-14 17 7,21-9 0,2 2-41,0 5 0,2 2-14,4 3 1,2 1-32,5 1 1,3 0-6,2 22-120,15-19 0,7-2-188,19 7 151,-6-15 0,3-3-308,-1-10 1,1-5 192,0-4 1,0-2-99,26-1 330,-8-11 348,-5-13-128,-21 5 1140,-2-8-816,-19 13 465,-3 0-577,-5 4-31,-4 4-87,-3 0-100,-1 2-113,5 1-66,3 3 55,10 0 17,13 0 6,21-6-23,10-10 1,5-5-20,-11 2 0,2-1-455,-5-1 1,3-3 0,-4 1 487,4-6 0,-4 0-16,0-2 0,-1-4-1507,8-13 0,-3-2 1495,-13 14 1,-1-3 6,-4-1 0,1-5 0,-5 1-339,-1-7 0,-4 1 352,4-13 0,-2-2-212,-5 7 1,-2 1 300,-3 9 1,-3 2 872,-6-14-834,-11 24 2670,-11 18-2804,-8 14 6,-9 15 56,-6 18-9,20-8 1,1 5-71,-2 8 1,2 4-9,-1 8 1,3 2-24,0 6 1,4 2 11,4 0 0,3 2-17,5-4 1,4 0 4,6-5 1,8-2-20,11-2 1,5-6 21,-6-15 1,2-4 360,17 0 0,2-8-410,21-13 60,-24-7 1,1-4 16,-2-4 1,-2-4 5,-2-5 1,-2-2 7,-2-1 1,-2-3-1,-2-1 1,-2 0 2,0 0 1,-2 1 83,15-21-38,-12 16 195,-11 12-162,-11 14-79,-8 7 1028,-9 11-1044,-14 14-34,-12 10 8,17-10 1,1 0 150,-8 10-148,7 4-3672,28-3 3488,3-16-617,20 16-1232,8-26-6979,15-2 9029,-4-7 0,-16-3 0,-15 0 0</inkml:trace>
  <inkml:trace contextRef="#ctx0" brushRef="#br0" timeOffset="51225">6878 10520 25808,'-34'1'-9831,"26"18"8162,28 3 1,2 4 0,-10-17-1</inkml:trace>
  <inkml:trace contextRef="#ctx0" brushRef="#br0" timeOffset="51482">7397 10652 23192,'5'-3'2167,"-2"0"-1763,-3 3 363,-85 20-543,44-8-676,1-1 1,-8 3 0,6 0 532,9 1 0,3 3-22,-11 9 0,2 2 350,-9 10-404,27-11 1,6 0-1,13 7 12,21 11-39,13-14-118,22-5-84,-8-18-462,-12-5 0,3-3-4024,-4-2 0,0-2 4710,4 1 0,-2-2 0,11-1 0,-21 0 0</inkml:trace>
  <inkml:trace contextRef="#ctx0" brushRef="#br0" timeOffset="52241">9102 10535 18480,'13'-43'1055,"1"1"1,0 0 0,5-14 0,-7 8-121,-15 15 272,-4 14-871,-5 10-17,-1 10-212,-3 13 138,-7 17-100,-9 21-81,11-17 1,0 2-311,-3 7 0,0 2 268,-3 4 0,0 2 12,0 2 0,0 1-23,3-2 0,3 0-6,4-3 1,4-2 2,7-6 1,5-1-187,8-6 0,8-4 195,5-5 0,5-5 16,8-4 1,3-5-1,4-4 1,1-5 11,0-5 0,-1-4-3,-3-2 0,-2-4 17,-4-2 0,-3-3-65,14-19 90,-12-4 0,-11-4-22,-5-3-6,1-3 11,7-3 28,11 1 17,10 6-39,5 12 0,-7 14-51,-10 13 12,-11 19 816,-4 14-844,-5 20 364,-4 14-393,-5-18 1,0 0-295,1 17-11,2-17 1,3-2-2082,15 11 2409,-4-18 0,1-3 0,4 4 0,0-8 0</inkml:trace>
  <inkml:trace contextRef="#ctx0" brushRef="#br0" timeOffset="53850">9992 10786 24262,'2'-45'597,"1"-1"1,0 5-1,-1 12-479,-5 24-168,2 4 16,1 7 90,5 10-39,6 16-45,8 13 11,9 12-173,-14-25 0,1 0 182,0 2 0,-1 1 5,-2-1 0,-2 1-6,-2 2 1,-1-1 14,-1 9-3006,-8-4 3062,0-36 106,-8-17-118,5-4 29,-1-19-34,4 8-2075,9-16 2019,1 15 2246,20-10-2319,7 18-51,18-2-77,8 6-346,-20 10 0,0 2 311,16 0-70,-13 2 1,0 2-777,18-1 592,-14 0 0,0-2 327,15 0 132,-24-1 0,-2-3 3082,-3-6-2643,1-12-33,-18 1-156,-8-1 1133,-11 3-837,-4 6 464,-7-2-486,-12 6-286,-2 6-95,-11 13-62,11 3 17,-9 17-39,8 4-34,-7 14 19,18-17 1,3 1-8,-3 20-1,19-16 1,7-2 16,5-4-6,20 2 29,-2-31 44,13-16 96,7-15 33,-5-7 0,-28 13 1,-4 0-80,-2-3 225,-4-15-123,-7 26-129,-1-3 67,-1 13-129,-1 7-50,0 1-1,-6 14-38,-8 31 5,4-9-126,3 4 1,2 2-357,7 5-16,2-14 0,3 1-1614,17 17-1595,16-9 1214,-2-16-565,-3-16 0,0-5 2946,2-7 2498,2-6 1,0-5 1523,-1-14-2574,-12 6 0,-2 0-384,2-10 902,7-17-1052,-11 19-214,10-12-157,-10 19-173,-6 11-140,-8 8 134,-4 20-45,-3 20-61,-2 6 0,-1 5-583,0 0 0,0 2 501,-2 14 1,-1 0-9,1-9 0,-1-1-20,0-2 1,1-1 8,0-12 0,0 0-348,-4 13 1,-2-2 313,-4 8 28,4-20 1,-1-4-12,-2-6-11,3-22 17,2-20 965,0-20-931,-3-20-23,7 20 0,0-3-9,1-7 0,2-2 25,1-9 1,2 1-678,1 7 1,2 0 658,1 7 0,2-3 1,2 0 4,4 1 1,2 0 0,1 0-1,0 1 1,1 0 0,1 0 1,3-1 1,2 0 0,0 4-202,4-1 1,0 6 195,14-13-55,5 7 33,-20 27 621,6 0-627,-17 20 1408,-6 12-1403,-4 16 7,-4 14-18,-3 6 158,0 5-426,0-2-471,-1-3-810,-3-7-1895,-4-9 3478,-5-13 0,6-13 0,-1-8 0</inkml:trace>
  <inkml:trace contextRef="#ctx0" brushRef="#br0" timeOffset="54524">12236 10512 22677,'5'-49'991,"1"-1"1,-1 5-1,1 4-352,5-1-203,-1 9-116,1 7-102,-3 10-140,-2 8-38,-3 10 44,1 20 5,0 24-44,-2-9 0,0 3-379,-3 11 1,-2 1 355,-2 7 1,-3 1-393,0-19 0,-1 1 0,-1-1 370,-6 20 0,0-2 5,0-4 1,0-1 5,4-9 0,1-2-35,4-8 0,2-4 64,0 9 77,6-20 40,5-16 623,10-17-701,12-15 27,13-16-39,-18 17 0,1-1 408,1-2 1,-1 1-476,1 1 0,-1 0 0,-1 4 0,0 2 0,17-9 77,-7 14-77,-7 14 0,-4 16 0,0 12 0,4 12 0,2 9 0,3 4-1200,0 3-6390,-1-2 7590,-7-10 0,-12-21 0,-8-14 0</inkml:trace>
  <inkml:trace contextRef="#ctx0" brushRef="#br0" timeOffset="55698">1708 12232 23467,'-31'-39'470,"-1"1"0,0 7 1,-2 14-331,4 24 0,0 11-34,-4 5 1,2 3-889,-3 5 1,3 4 823,0 4 0,3 2-17,2 4 0,4 2-17,2 1 1,4 3-4,3 1 1,3-1-6,3-10 0,3 0-34,5 14 1,5-3-9,5-21 0,4-1-17,7 10 1,6-4-21,5-15 0,4-5 17,4-5 1,1-3 47,0-3 0,-1-3 322,-4-5 1,-3-3-135,15-13 328,-23-11-255,-17-6-12,-18-2-45,-11-1-33,-15 3-1345,8 16 0,0 3 1205,-13-5-44,11 11 1,-1 4 42,-12 9-4,-13 11-46,3 10-16,13 3-589,5 16-1394,30-12-7798,14 10 9212,9-19 0,2-9 1,-13-9-1</inkml:trace>
  <inkml:trace contextRef="#ctx0" brushRef="#br0" timeOffset="55875">2191 12625 22811,'-6'-7'3042,"1"2"-2908,5 5-1490,0 0-184,11-11 1540,21 5 0,-13-6 0,11 9 0</inkml:trace>
  <inkml:trace contextRef="#ctx0" brushRef="#br0" timeOffset="56841">3943 12657 24049,'4'-58'722,"1"-1"1,0 7 0,-3 14-561,-3 30-179,-1 14 34,0 5 84,-5 40-56,-2 2-432,3-11 1,-2 2 389,0-5 0,-1 0-9,-1-1 0,0-1 12,-1-3 0,0-2 205,-5 13-172,0-8 246,9-23-5,1-5-162,4-20-79,1-18 585,1-3-591,2-29-25,0 30 1,1-3-576,2-21 1,2-2 602,0 6 1,1 0-4,1-8 1,2 1-251,0 15 0,0 3 251,7-17 11,-4 28 0,5 3-40,26 0-10,6 9 5,1 18 5,0 34 3,-22-2 1,0 5-501,0 2 1,0 2 457,-7-6 0,0 2 1,-3-1-93,4 11 0,-4-1 124,-2-2 0,-2 0-858,-3-2 0,-1-2-1173,-2-4 0,0-1-7798,4 20 7914,-5-21 0,-4-18 0,-4-14 0</inkml:trace>
  <inkml:trace contextRef="#ctx0" brushRef="#br0" timeOffset="57007">4008 12748 19798,'-7'-3'4805,"1"1"-4581,6 2-218,0 0-152,40-73-1840,11 41 1032,-20 4 0,3-6 0,0 8 954,10 11 0,-2 7 0,15-5 0,-25 7 0</inkml:trace>
  <inkml:trace contextRef="#ctx0" brushRef="#br0" timeOffset="57766">4935 12535 22733,'-5'-50'838,"0"0"0,0 5 0,-3 10-613,-9 24-113,2 7-84,2 3-6,3 10-16,2 8-34,2 12 39,8 8-5,5-7-6,28 21 0,4-15-299,-9-10 1,3 1 295,-3-6 1,-1 0-4,-1-1 0,-1 0-10,16 18-24,-17-3-27,-17-2-129,-25-2 0,-3-6-1070,-34 6-212,11-17 648,11-4 1,0-4-543,-15-12 739,7-11 717,18-9 1,3-4 379,-2-23-10,10 14 0,3-1 139,4-8 622,7-6 253,5 10-199,1 6-788,2 7-189,-5 19-192,-3 8-4,0 8 32,2 8-16,2 13-27,3 14-68,-3-3-29,-4-1 1,-1 1-146,0 23-404,0-17 0,0 2-125,0-7 0,1-1-1241,2-2 0,1-2 1927,15 23 0,-10-26 0,3-10 0</inkml:trace>
  <inkml:trace contextRef="#ctx0" brushRef="#br0" timeOffset="58166">5282 12684 21803,'5'-60'1312,"-1"0"1,-1 7 0,-4 7-624,-4 12-269,-4 13-275,2 12-190,4 6 17,2 12 28,6 9 12,6 17-7,10 9-27,8 5 16,6-3-16,7-6-12,4-10 12,6-10-1,2-15 29,-2-17 28,-4-13 22,-8-13 84,-8-5 39,-11-4 101,-8 4 129,-8 6-34,-3 13-162,-2 10-174,-1 10-17,-4 15 29,-7 18-40,-7 25-3,7-17 1,-2 4-524,0 7 1,1 3 503,-1 3 0,1 3 0,2 2 0,3 2-113,0-1 1,4 1-367,5 1 0,4-1-1050,3 0 0,5 0 1540,0-17 0,3-1 0,-1-4 0,-2-2 0,0-4 0,1-4 0,1 1 0</inkml:trace>
  <inkml:trace contextRef="#ctx0" brushRef="#br0" timeOffset="59232">6394 12444 16449,'0'-6'5204,"0"2"-3424,0 4-543,-24-63-520,10 43-572,-1-16 1,-4 7 95,-10 31-207,-2 15-18,-2 6-2,13 0 0,0 4-25,4 0 0,2 2 19,-4 9 1,1 2-20,6 1 0,2 1-71,3-1 1,5 0-76,6-3 1,5-1-69,4-3 1,5-3-67,5-3 0,6-5-17,3-3 0,3-4 89,10-3 1,1-6 285,-1-8 0,-2-5-3,-7 3 1,-2-4 109,17-19 313,-25 0 62,-6 0-45,-2-7 174,-11 3-499,-5 13 40,-9 5 162,-6 18-303,-9 8-5,-4 8-67,3 6-6,9-9 17,13 1-23,7-13 34,33-1-22,8-14-6,-10 1 0,3-3-326,-2-5 0,1-2 320,0-3 1,-1-2 16,-2-2 0,-1-2 3,-2-3 0,-3-1-3,-1-3 1,-1-3-1,0-15 0,-2-1 6,-9 15 0,-1-2 19,2-21 1,-3-1-1,-7 16 0,-2 0-466,2-11 1,0-1 496,-3 4 0,0 1 36,-2 9 1,-2 1 210,-1-18-46,-8 27-245,2 18-23,-9 19 608,-3 19-586,-13 27-28,7 6 1,2 4-102,5-14 0,1 2 107,2 3 0,1 6 0,2-2-761,4 5 1,2-1 745,1-11 0,0 2 1,4 0-9,7 2 1,3 0-1,0-4 12,-1 1 0,6-3-19,8-9 0,6 0 0,-2-9-3,14 1 16,-11-10 0,2-4-39,25-8 23,-12-13 33,-14 0 0,-1-4 16,14-21-4,-5-9 10,-5-11-80,-18 22 0,-1 0 94,0-2 1,-1 0 2,0 2 0,0 1 1055,10-18-909,-7 16 1562,-14 25-1741,-6 9-1,-10 18 12,-7 12 5,-7 23-22,6-10-8,8-11 0,4 0-60,6 8-273,17 17 83,-2-23-1672,16-12 1,5-6 1929,13-8 0,3 4 0,-23-17 0</inkml:trace>
  <inkml:trace contextRef="#ctx0" brushRef="#br0" timeOffset="59398">8060 12349 19766,'-6'-6'2884,"1"2"-2688,-26-11 0,-7 0-257,9 7 2,-11-10 0,3 6-626,20 27-430,12-3 151,19 32 1,-10-30-1,15 13 1</inkml:trace>
  <inkml:trace contextRef="#ctx0" brushRef="#br0" timeOffset="59656">8584 12398 27023,'-57'4'237,"1"0"0,3 3 0,4 6-231,14 9 0,5 4-9,3 2 0,2 3 3,6 1 0,3 1-25,5 7 0,7 0-57,7-4 1,6-2-526,3-2 0,4-3 333,22 7-924,20-19-2101,5-13 3299,-27-5 0,-1 0 0,12-1 0,-20-3 0</inkml:trace>
  <inkml:trace contextRef="#ctx0" brushRef="#br0" timeOffset="61049">9945 12378 18072,'2'-11'2759,"6"-22"0,-1-4-1628,-3 7-703,3-7 1,-1 3-121,-6 17 168,-5 11-375,-5 11-11,-13 14-34,1 4 0,2 1 0,-1 2 2,2 0 1,0 2-462,-9 19 1,1 3 416,5-5 0,3 0-11,-1 9 0,3-1-1,8-11 1,4-3-197,2 20 205,19-1-11,14-21 5,0-14 1,4-2 11,-1-8 0,1-2-14,8 0 0,0-5 19,-7-7 0,-1-4 34,23-8 28,-14-11 34,-14-5-17,-13-5-23,-7-4-27,-5-6 875,0 2-842,0 0 213,4 4-235,4 5 5,3 4-17,5 5-27,-4 8 33,7 2-39,-8 10 11,7 1-17,-7 13 0,0 9-17,-4 3-10,2 30 21,-6-21-25,0 7 1,1 1-26,5 8-22,-1-12 0,0-2-68,9 7-685,4-12 0,5-4-2255,24-1 1229,-18-7 1,2-3-555,-4-12 0,-2-6-647,20-10 3321,-10-12 1720,-10-9 779,-13-6-135,-8-9-650,-4-5-1203,-3 9 147,-2 10 1,-1 0 108,-6-13-584,3 16 0,-2 1 243,-7-10-219,3 14-195,5 9-157,1 9-112,6 6 262,7 5-279,11 11-39,14 14 16,10 18 12,-8 1-451,-9-4 1,-3 2 458,-10-10 1,-2 0-10,5 12 1,-3 0-20,-8-11 0,-4-2 53,-10 20-11,-3-19 45,-18-8-5,11-17 27,-6-5 884,10-13-912,4-8 52,4-7-119,4-5 23,10-6-6,2 4-23,7 7 1,4 0-17,15-9 5,10-6 3,-15 24 1,-1 2 19,13-1 11,-14 5 0,1 1-6,10-3 17,-10 1 12,-10 0-18,-9-2 6,-5-2 29,-4-3 16,0-1 22,-2 1 23,-1 4 33,0 6 29,-1 4-63,-1 4-72,0 1-22,-2 0-12,-2 4 23,-4 3-17,0 2-5,-10 13 10,6-1-16,-3 16-17,10 1 6,7 7-40,9-11 0,2-1-5,4 7-98,5-6 0,2-3-283,2-8-639,11 5-2234,-11-16 3321,-5-6 0,-9-4 0,-4-2 0</inkml:trace>
  <inkml:trace contextRef="#ctx0" brushRef="#br0" timeOffset="62190">11842 12601 16566,'2'-4'5220,"-1"1"-3220,-1 3-1278,1-64-78,-7 39-372,4-13 0,-3 1 350,-11 17-482,6 8 56,-7 0-96,2 10-55,-11 1 28,-11 12-11,-14 11-43,20-4 1,0 2-6,0 1 0,0 4-6,0 11 1,5 1 2,1 16-3,19-20 1,9-2 24,31 1-10,21-12 10,-3-9-452,-8-11 1,2-4 430,14-7-153,-10-4 0,-1-4 253,2-12-34,-24 9 1,-4-3 69,-4-15 59,-8-5-11,-6-3 123,-12-3-224,1 20 849,-8 0-944,6 22 441,-2 19-441,6 0 24,0 32-24,7 0 0,3 17 0,-1-28 0,1 2-99,5 11 1,2-1-59,-1-11 0,1-1-325,4 7 1,3-3-175,14-3-105,6-14-102,15-24 745,-17-4 104,-9-4 0,-2-3 115,5-16 67,-10 4 1,-2-2-13,6-15 32,-12 12 0,-2-2 579,-3-19-504,-2 10 235,-5-1 382,-3 32-651,-2 2-195,-2 11-17,2 6 11,-4 14-23,0 14-5,-3 20-6,6-9 1,0 0-118,1-11 0,1 0 114,0 25 1,1-2 2,2-7 9,0-7 0,1 0-3,1 3-6,2 5 6,-2-22 6,1-9 27,-2-16-21,-1-3 38,1-14-11,-1-5-22,-2-8 39,-6-34-45,2 23-251,0-3 1,1-3 239,1 10 0,4 0 0,7-25 0,4 0 0,-2 16 0,3 1 0,14-15 0,3 7 0,6 9-107,-6 17 1,3 6 106,13 4 0,-8 8 0,0 3 0,13 4 0,-16 6 0,-2 5 0,8 16 0,4 16 0,-14 4 0,-16 11 0,-19-12 0,-8-6 0,-13-21 0,-5-4 0,-9-2 0,-17-3 0,-4-3 0,2-4-6,1-5 0,1-1-196,0-5-649,0-5-8077,29-8 8928,21 4 0,7 0 0,4 9 0</inkml:trace>
  <inkml:trace contextRef="#ctx0" brushRef="#br0" timeOffset="62616">13231 12173 26715,'-2'-48'371,"1"-1"1,-1 6 0,1 11-143,2 21-139,4 72-26,0-26 1,-1 3-793,2 15 1,0 2 769,2 6 0,1-1-14,-3-13 0,0-1 14,1 16 0,0-2-39,-3-21 0,1-2 166,-1 3 0,0-5-107,2-9 0,1-6-62,10-17 0,-5-11 0,32-24 0,-9-3 894,9-7-894,-22 19 0,-1 0 0,24-14 0,-1 5 0,5 10 0,-12 23 0,-8 7 0,20 30 0,-14-1-191,-9-9 0,-1 2 191,9 20 0,-12-12-1188,-7 8-336,-11-23-2459,-5 9 4046,-8-15 0,4-8 0,-2 0 0</inkml:trace>
  <inkml:trace contextRef="#ctx0" brushRef="#br0" timeOffset="63423">1386 14041 18459,'-7'-2'5120,"2"0"-4770,-26-5 0,-6-2 277,13 4-493,-13-4 1,3 0 403,25 7-359,6 1-117,3-1 72,13-3-67,14-7-16,25-6-40,-18 7 0,1 2-258,27-6 247,-15 8 0,-1 4 5,11 11 3,-18 1 1,-2 4 8,1 17 8,-19 9 0,-4 4 9,-2 8-382,-8-10 1,0 8-1,-2-6 345,-3-12 1,-1 1-2,0 12 0,0 7 1,0-5-222,0-7 1,1-1-11,2 16 0,3-2-365,5 7-4316,8-25 1,3-5 4833,6-1 0,4 1 0,-18-21 0</inkml:trace>
  <inkml:trace contextRef="#ctx0" brushRef="#br0" timeOffset="63600">1544 14517 21657,'-3'-5'4162,"2"2"-4083,1 3-35,4-80-284,18 45-997,-6-15 1,8 2 1236,13 26 0,2 8 0,4-4 0,4 1 0</inkml:trace>
  <inkml:trace contextRef="#ctx0" brushRef="#br0" timeOffset="64373">2796 14303 18280,'-8'0'3439,"2"0"-3131,6 0-712,0 0 343,-14-13-482,43 10-4638,12-12 5181,-3 12 0,2 3 0,15-3 0,-21 0 0</inkml:trace>
  <inkml:trace contextRef="#ctx0" brushRef="#br0" timeOffset="65516">4421 14300 22643,'-30'-44'526,"-1"-1"0,1 6 1,-1 9-342,-14 21-107,13 16 0,0 4-33,-12 7 0,12 7 0,4 3-22,2 7-4,4 6 1,3 6-391,9-14 0,2 2 351,-1 24 0,3 1 3,6-26 1,3-1-54,6 12 0,7-4-143,25 2 45,2-19 1,4-3 88,-11-7 1,1-4-318,3-5 1,5-2 0,-3-4 341,7-5 1,0-5 58,11-3 1,0-3 61,-5-4 1,-3-4 52,-8 0 1,-5-1 30,-8 2 0,-5-1 174,6-19-34,-17 8 699,-16 4-839,-9 17-53,-3 7-64,-15 30 22,-7 26-51,5-5-8,10-10 1,4 2-9,7 16 1025,6-11-1036,28 4 22,-4-33 11,31-1 0,-4-19 3,-16 1 0,1-3-152,6-8 1,-1-4 207,-9 3 0,-2-1 56,0-4 0,-5 0 47,-4-7 225,-10-5 67,-22 1-381,2 7 45,-23-8-1,-10 18-105,7 5-1,-19 4 1,23 14 353,-6 6-477,9 18-73,15 5-307,7 15-1749,28 13-1377,11-8 2928,-1-19 1,2-5 0,1 0-1,4-7 1</inkml:trace>
  <inkml:trace contextRef="#ctx0" brushRef="#br0" timeOffset="65951">5532 14639 24049,'-1'-44'920,"1"1"1,-3-2-1,-2 8-528,-2 19-196,-4 0-162,6 12-28,-1 11 10,0 26 1,-3 10-20,5-9 1,0 3-1689,0-2 1,2 0 1690,-1 18-82,4-17 0,2-2 94,4 3-18,4 8 23,-2-25 16,-3-11 57,1-6 3330,1-13-3285,12-21-12,1-13-73,-9 13 1,0 0-18,4-17 12,-5 11 0,1-1-100,7-9 72,-4 14 0,1 1-6,14-9-111,6 12 100,-7 11-45,32 9 40,-22 18-21,-1 7 1,-1 6-3,-13 2 0,-3 3-3,1 1 1,-2 3-80,-2 2 1,-4 2-378,-3 1 0,-2-1-174,7 22-524,-9-20 1,2-3 1184,12 1 0,-12-9 0,8-9 0</inkml:trace>
  <inkml:trace contextRef="#ctx0" brushRef="#br0" timeOffset="66348">6362 14631 21693,'3'-58'1299,"0"0"0,-1 6 1,-3 9-936,-3 19 542,-6 6-548,4 13-302,-1 11-45,3 4 113,1 13-88,2 14 1,1 5-9,-2 15-19,3-17 0,0 6 1,1-5-33,4 19 20,-2-24 1,2-4 95,2-5-20,-2-14 186,-2-8-35,2-15-146,0-10 6,3-19-16,1-15 10,-1-8-56,-4 30 1,0 0 16,7-27 45,5 6-73,6 8-33,10 7 16,8 10-16,7 9 27,-5 10-39,-10 11 1,0 5-262,14 15 242,-14-3 0,-3 2-65,6 18-268,-17-6 0,-4 1-981,-2 17-291,-5-16 0,-3 1 1658,-7 17 0,2-24 0,-4-8 0</inkml:trace>
  <inkml:trace contextRef="#ctx0" brushRef="#br0" timeOffset="66867">7211 14355 26788,'-9'35'112,"14"-3"-50,30-10 5,17-9-39,-20-10 0,2-3 0,0-3 0,-1-2 8,-1-3 1,-2-2-9,12-8 151,-3-15-22,-22 7 22,0-11-6,-18 5-49,-9 0-7,-9 2-27,-6 6-51,3 10 34,-15 5-56,7 16-17,-17 9 0,6 18-23,3 11-264,21-18 1,3 3 286,2 1 0,4 1-23,2 2 1,3-1-15,5 1 1,4-1-68,4-1 1,3 0-133,5-2 1,5-3-431,4-1 0,3-4-1320,5-4 1,2-4 1345,-2-4 0,-2-2 1,12-2-1,-19-5 0</inkml:trace>
  <inkml:trace contextRef="#ctx0" brushRef="#br0" timeOffset="67366">8141 14453 25640,'-14'-43'436,"0"1"1,-3 6 0,-5 12-308,-36 41-90,26-1 1,0 3-307,1 2 0,2 3 286,0 3 1,3 2-12,3 1 1,1 1-15,5 1 1,3 0 5,2-1 0,5-1 187,11 22-204,17-11 17,21-13 12,16-14-15,-23-11 0,2-2-194,3-4 0,1-2 149,2-2 0,-1-2 14,0-2 1,0-2 13,-3-2 1,-1-1 8,-2-2 0,-1-2 25,-4-2 0,-1-2 30,-2-3 1,-2-2 11,-1-2 0,-2-5-1542,7-16 1,-2-2 1521,-8 16 1,-2-2 65,1-10 1,-1-5 0,-4 6-213,-5 14 1,-3 1 223,0-8 0,1-3 0,-4 3-93,-4 6 0,-2 2 52,0-4 1,-2 2-74,-10-16 0,3 26 254,-6 20-254,1 26 0,-10 30 0,10 3 0,1 9 438,7-19 0,2 1 0,0 0-438,-1 3 0,1 1 0,2 0 0,3 6 0,3 1 0,0-2 0,1-8 0,1-2 0,0 2-12,1 8 1,0 2-1,1-1-270,0-6 1,1-1 0,1-1-550,2 0 1,2-1-1,0-4-99,-1-1 1,3-3 929,9 2 0,-1-7 0,-7-18 0,5 0 0</inkml:trace>
  <inkml:trace contextRef="#ctx0" brushRef="#br0" timeOffset="68373">8552 14681 25674,'-16'-39'160,"1"-1"1,-1 4-1,11 9-193,30 19-46,12 6-83,20 5-46,-13 2 1,1 1-319,-13-2 1,1 1 307,15 2 0,0-1-370,14-2 296,-24-4 1,1-1 109,-2-2 1,-1-3 212,3-3 0,-1-2 243,18-10 208,-6-7-157,-28 12 784,-7-6-801,-11 13 302,-11-8 175,-4 13-494,-23-1 260,-3 11-465,7 3 1,-1 2-53,-11 8-18,13-1 1,3 3 6,-3 22-18,6 1 7,9-2 10,23-11-22,10-15 11,18-2 6,12-8 0,8-14 16,3-8 40,-6-12 50,-9-6 29,-15-2 122,-13-7-123,-17 9-56,-12-3-39,-6 17 51,-12 2-89,-12 9-18,-5 9 0,0 5 0,-6 28 0,28-8 0,1 9 0,3 4 0,9 17-252,4-22 0,2 1 156,7-1 1,7-1-140,7-4 0,4-2 16,14 18-50,-1-18 1,6-6-136,4-11 1,2-3 302,-9 1 1,1-2-29,18-4 0,2-4 90,-10-5 0,-2-2 47,-7 3 1,1-2 38,24-9 1,-4-1 25,-7 2 25,-5 0 0,0-2 112,-16 2 0,-3-1-42,17-13 64,-22 3 0,-7-1-92,-13 3-1527,-16-3 1,-8 4 1498,-7 10-62,1 3 1,-4 3-101,-5 13 0,1 6 100,-23 10 29,23-8 0,1 4-71,5 9 1,6 2-15,4 0-2,5 3 0,7 0-9,21-2 3145,18 8-3150,9-20-15,4-11 1,2-5 100,5-4-70,7-6 1,1-7-191,-27 3 0,-2-4 207,12-8 0,-2-5 3,-13 1 0,-5-4-1520,-2-6 0,-3 0 1509,-5 5 0,-2-1 19,0-16 0,-2-3-412,-3 6 0,-3-4 444,1 3 0,-1-5 0,-1 3-29,-1-12 1,0 3-26,-1-3 0,-1 6 158,-1 2-158,0 19 394,1 25-394,0 9 2893,-1 25-2893,-1 28 0,2-9 0,-1 4-96,1 13 0,1 4 96,0-14 0,0 1 0,0 1 0,1 4 0,0 0 0,0 0 0,0 1 0,0 1 0,0-1-380,0-1 1,0 0 0,0-3-198,0 9 1,0-1-2419,0-14 0,-1 1 1,1-4 2530,0 0 0,-1-4 1,1-3-1,0-3 1,-1 2-1</inkml:trace>
  <inkml:trace contextRef="#ctx0" brushRef="#br0" timeOffset="70465">11830 14099 20655,'18'-60'1284,"0"1"1,-2 6-1,-6 7-629,-15 7-268,-8 17-179,-10 16-1,-8 24 22,-7 22-891,17-8 1,-1 3 717,0 8 0,0 2-40,6-8 1,0 2 13,3 3 0,0 5 0,2-3-19,2 4 0,2 0-15,0-2 1,0 2-1,3-4 4,2-1 0,4-2-9,3 3 1,6-2 8,8-9 0,5-2 17,0-1 0,3-3-3,6-2 0,2-6 14,23-4-118,-10-15 163,-8-12 117,-7-28-61,-16-1-87,-11 10 0,-4-2 53,-11-21 1100,-5-1-1088,1 6 410,5 12-411,4 10 116,3 10-160,4 6-45,6-1 0,11 0-34,15-3 22,15-2 46,9-1-396,1 1 356,-6 4-11,-15 5 0,-14 5 11,-12 9-16,-9 5 21,-4 11-4,-6 7 338,-3 6-339,1 4-11,2-1 0,7 0-11,7-3 0,7-1 22,6-2-33,5-2-23,3-5-17,2-5-94,1-6-102,1-8-72,2-4 27,3-9 214,-6-2-7,12-23 124,-18 1 6,7-19 11,-19 2 78,-7 0 0,-6-3 23,-4 1-62,-1 11 196,-1-7-34,3 25-44,-2-4-90,4 16-39,-1 7-73,1 1-12,0 8-3368,9 22 3380,-3-3-67,14 32 67,-1-9 3,-6-17 0,1 2-116,0-1 0,0 0 107,0-1 1,-1-1-1,10 29 1,-7-9-12,-8-6 6,-14-5 27,-12-7-10,-13-7 3289,-2-9-3250,3-11 79,7-12-57,7-9 288,8-9-344,5-7-11,12-5-22,13-5 16,19-7-274,-13 21 1,4 1 262,4-2 0,3 0-6,11-4 1,1 1-541,-8 6 0,-1 1 563,-2 2 0,-1 2 5,-8 4 1,-2 2 11,8-6-6,2-5 17,-11 1 6,-5-7-23,-10 9 17,3-8 0,-9 7 476,-1-3-448,-2 2 1142,-9 7-1164,-5 8-6,-12 7-22,-12 13-1,-11 12 3,19-5 1,1 4-643,-5 11 1,3 3 633,-9 15-8,16-10 0,5 0-107,6 12 112,7-21 0,1 0 9,11 22 5,10-13 17,10-13-22,4-14-6,3-17 0,0-13 28,3-22 675,-9-2-670,-5-1 63,-7-5-96,-6 9 0,1-10 0,-3 6 0,-4 9 0,-2 13 0,-3 8 0,-2 8 578,-8 25-578,-2 7 0,-1 4 0,1 3 0,-2 25 0,2-2-192,17-3-558,9-16-263,16 3-1308,-4-27 1,3-5 2106,14 0 166,-8-11 1,-1-7-108,12-17 317,-20 6 1,0-3 72,-4-3 1,-1-2 301,1-11 1,-2-1-17,7-12-90,-2-5-17,-18 39 2894,-5 8-3201,-9 21-107,0-1 442,-9 27-442,-1 8 0,4-14 0,1 3-424,-1 3 1,1 1 423,0 2 0,0 2 0,-2 10 0,0 1 0,0 1 0,1 0 0,-2 5 0,2-3 0,2-17 0,2-5-3111,-3 19 3111,8-45 0,2-3 0,5-18 0,5-39 0,-5 13 0,-1-2-259,2-1 1,-1-2 258,-3-13 0,0-2 0,0 8 0,0 0-48,0 6 1,1-2 0,1 0 47,0-2 0,2 0 0,1 0 0,1 3 0,1-1 0,2 1 0,4 0 0,2 0 0,0 4 0,0 0 0,3 5 0,7-3 0,5 8 0,25 11 0,-9 6 0,-8 18 0,0 9-174,6 22 174,-14-6 0,-2 4 0,-9 3 0,-5 0 0,-4-7 0,-3 0 0,-2 6 0,-9 0 0,-12-3 0,-7-2 0,-2 0 0,-5-2 0,-13 1 0,-6-6-186,-10-9 1,0-7-302,9-4 0,1-4-3515,-6-6 0,5-4 4002,3-8 0,18 0 0,23 11 0</inkml:trace>
  <inkml:trace contextRef="#ctx0" brushRef="#br0" timeOffset="70816">14565 13806 24066,'1'-4'2100,"0"0"-1808,-1 4 60,-19 73-234,9-31-469,-1 5 1,-2 11 0,2-4 369,3-4 1,2-2-3,-3 10 0,2 1 2,5-6 1,3-4-12,6-10 1,1-2 44,-1-3 1,1-3 259,11 17-106,-9-35 107,1-18-163,7-15-50,1-4 0,3-3-76,0-1 1,1-2 278,7-7 1,1 1-305,11-11 0,-17 23 0,2 4 0,26 0 0,-9 4 0,-11 20 0,-1 6 0,5 19 0,-11-3 0,-1 5 0,-6 1 0,-2 2-23,-4-5 0,-3 1-4321,-6 21 1,-6-1 3761,-12 10 0,6-25 1,0-3-1,-6-7 1</inkml:trace>
  <inkml:trace contextRef="#ctx0" brushRef="#br0" timeOffset="71916">1558 16236 16633,'6'-53'2285,"0"-1"0,-1-1 1,0 6-1160,-2 4-308,-2-1-118,-9 16-521,-3 16-112,-9 12-56,3 9-5,-23 36-647,16-10 646,0 5 1,1 6-12,5 4 1,3 1 5,2-9 0,0 1-11,1 17 0,4-1 0,11 5-6,3-27 0,5-2-1582,12-5 1,6-6 1609,0-6 1,3-6-18,11-2 1,-1-5 5,16-6 22,-19-8 0,-2-4 62,-4-13-50,7-4 78,-37-7-78,-9 20 439,-17-20-406,-18 0-89,6 6 38,-1 5 1,0-1 3039,-6-8-3031,13 11 0,1-2-23,-6-20 23,24 13 1,5 1-21,2-9 1,14 6 0,7 3 22,16 7-28,9-5 0,9 20-23,9 25-334,-29-2 1,-1 5 336,6 9 1,-4 4 5,-12-4 0,-4 2-23,-1 11 1,-5 3-79,-5-5 1,-4 2-466,0 9 1,-2 2-4337,-3 7 1,0-3 3956,0-20 0,0-2 0,-3 24 1,6-47-1</inkml:trace>
  <inkml:trace contextRef="#ctx0" brushRef="#br0" timeOffset="72092">2195 16300 26659,'28'-43'-1727,"1"1"0,-7 4 0,2 8 1727,34 14 0,-34 10 0,-1 0 0</inkml:trace>
  <inkml:trace contextRef="#ctx0" brushRef="#br0" timeOffset="72967">4828 16601 17087,'7'-37'3761,"-1"-1"0,-8-14-3372,1 1 0,-4 1-125,-14 4 13,-3 16 1,-2 2-82,-13-1-143,10 9 0,-2 4-3,-25 5-10,-8 19-24,26 3 1,0 4-425,-3 6 1,-1 5 413,-1 5 0,1 1-1,0 3 1,2 0-12,4 0 1,4-2-7,-11 14-21,17 2 16,32-27 23,20 2-12,35-26-3,-18-6 1,1-4-664,-5 0 0,2-2 669,13-10 0,1-5 31,-5-7 0,-3-3-3,-1-2 1,-3-4-2,-16 10 0,-1-3 1,-5 0 11,-2-13 0,-6-1-2,-4-3 0,-3 2 98,-3 9 1,-2 0-108,-1-6 0,-4-1 115,-5 1 0,-1 2-93,3 14 1,0 3-17,-3-6 0,-1 9-42,5 24-6,3 13 34,2 10-28,4 21 16,3 21 371,-2-22 1,-1 2-391,1 8 0,-1 1-362,-1 5 1,-1 2 369,0 3 1,-1 0 7,-3 1 1,0-1-451,0-4 1,1-1 444,2-7 1,2-3-1,3-7 0,3-4-3,20 14 485,9-22-484,3-18 38,3-23 7,0-16-15,-22 10 0,-3-4 81,4-17 1,-3-3-60,-7 11 1,-2-1 496,2-11 1,-3 0-411,-2-13 12,-2 11 1061,-1 12-1089,-2 15-57,-1 12-55,-3 8-6,0 10-6,3 13 226,-2 3-338,4 34-117,-2-11-127,0-12 1,1-1-1683,7 20-6442,8-10 7638,2-14 0,-7-15 0,-5-9 0</inkml:trace>
  <inkml:trace contextRef="#ctx0" brushRef="#br0" timeOffset="73134">5410 15938 20806,'-5'-4'2442,"0"1"-5719,5 3 0,0 0 0</inkml:trace>
  <inkml:trace contextRef="#ctx0" brushRef="#br0" timeOffset="73600">5784 16003 26861,'-51'-32'-23,"18"18"35,61 53-7,-10-15 1,3 3-2129,8 8 0,1 0 2126,-9-10 0,0 0-9,8 8 0,0 1 522,10 16-561,-9-9-56,-2 11-78,-22-24-2489,-17 9 2428,0-16 1871,-21-3-2152,4-17 434,-7-11-14,0-13 174,4-17 123,4-12-34,16 21 0,3-1-37,1-1 1,2-2 123,2 1 1,2 0 254,7-27-73,2 14 3180,3 15-3443,-1 15-163,-5 9 12,3 16-6,0 15-11,-1 23-11,-3-14 0,-3 3-1794,-8 15 1,-2 2 1493,3-16 0,-1 1-1877,-9 18 1,-1-2 1620,0 1 0,2-8 0,8-23 0</inkml:trace>
  <inkml:trace contextRef="#ctx0" brushRef="#br0" timeOffset="74516">6649 16060 21635,'10'-59'1112,"0"1"1,-1 5 0,-3 8-569,-11 15-253,-5 10-168,-9 11-50,-8 15-17,-24 28-51,26-10 1,1 2-189,-3 2 0,2 2 171,1 6 1,4 3-1653,7 2 0,2 0 1641,-1-8 1,5 2-65,8 17 1,7-5-156,8-10 91,16-1 0,6-4 33,5-12-170,5-5 1,3-3 88,-10-11 1,0-4-107,11-3 0,2-3 179,0-4 0,-2-3 98,-2-4 0,-2-3 81,-4 0 1,-3-3 66,-7 1 0,-4-2 68,-6 2 0,-4-2 3136,4-23-2752,-14-2-393,-9 20 204,-5 4-69,-10 20 194,-2 11-446,-24 23-34,3 12 198,14-9 1,2 1-232,-5 14-1,8 10-16,15-13-6,21 13 11,1-20-25,10-14 0,7-5-31,18-7 62,-21-3 0,0-3-12,19-6 23,-21-6 0,-1-3 51,16-15 27,-12 2 1,-2-2-7,-4-8 82,-14 3 0,-5 0 218,-6 3-232,-7-4 0,-4 1-50,-2 6 50,-21-20 34,-8 22-146,6 7 5,-19 5-61,6 23-17,2 8 12,-2 17-40,22-4-263,6 18-554,14-7-1287,10-9 1,4-1-3313,6 11 5489,22 4 0,-23-34 0,-1-2 0</inkml:trace>
  <inkml:trace contextRef="#ctx0" brushRef="#br0" timeOffset="74933">7840 16139 23024,'0'-7'2890,"1"1"-2375,1-27 1,0-4-96,-4 15-367,5-18 0,-4 8 9,-5 30-68,2 8-39,-4 26 45,5 10 6,0-8 0,0 2-20,2 0 0,0 2 14,0 2 0,0 0-224,0-8 1,0 0 209,0 5 0,2 0-3,7 26 0,2-6 23,9-9 16,-1-28 6,2-14 17,5-15-23,7-13 51,6-14 33,2-13-66,-9 5 16,-14 12 0,-1-1-279,2-3 1,-1 1 286,0 0 1,1 0-15,2-1 1,-1 3 407,7-5-441,-5 15-17,-7 11-23,4 13 23,-7 5-61,23 25-46,-9 3-22,-6-6 1,-1 1-113,6 12-705,1 14-1385,-6-13 1641,6 10 1,-15-28 0,-1-9 0</inkml:trace>
  <inkml:trace contextRef="#ctx0" brushRef="#br0" timeOffset="75349">8758 16203 27186,'0'-48'16,"3"22"7,5 68-12,0-5 0,-1 1-5,5 24-264,-6-22 1,0-1 257,-1 10 123,-3-10-123,-1-15 96,-1-6-7,0-13 113,0-1-34,0-17 285,-1-5-369,1-16-45,-2 4 84,8-29-56,6 10-215,-2 13 1,2-1 172,1 7 0,2 3 9,19-25 5,2 12-17,4 11-27,4 11-1,3 10-28,0 17-55,-5 13-141,-12 22-632,-13 14-1189,-14-24 1,-4 1 2050,-3 27 0,1-31 0,1-20 0</inkml:trace>
  <inkml:trace contextRef="#ctx0" brushRef="#br0" timeOffset="75924">9531 16155 16197,'-5'-1'5333,"2"0"-2804,3 1-2260,-23-3 122,34 6-301,-11 0 106,41 7-129,6-1-5,1-3 433,-2-3-378,-7-6 35,-6-4 60,-8-6 18,-7-4 0,-8-4-107,-5 2 185,-8-15-168,-5 9 11,-7-11-28,-5 13-22,-6 7-6,-6 6-5,-4 10-68,-3 9-33,1 9 5,2 13-10,6 9-1,7 8-11,10 5-11,14 2-96,18 2-61,-1-29 0,6-1-528,5-1 1,5-3-414,5-1 0,3-4-3157,3-1 1,0-4 4293,-5-3 0,-3-2 0,12 1 0,-23-7 0</inkml:trace>
  <inkml:trace contextRef="#ctx0" brushRef="#br0" timeOffset="76416">10422 16179 19462,'0'-8'2621,"-5"-25"0,-3-5-1786,-8 12-566,1-11 0,-4 4 106,-20 23-168,-9 17-140,7 6-8,10 7 0,0 7-51,-1 13 1,2 4-726,-1 1 0,1 3 718,9-9 1,2 1 0,2-1-2,4 6 0,4-3-14,2-3 0,5-1 60,7-4 0,7-4-125,27 16 42,-8-28 1,3-5-3,6-4 0,1-4-195,4-5 0,0-5 228,0-4 0,0-3 12,0-4 0,-2-4 19,0-3 0,-2-2 22,-3-2 1,-1-3 2,-3-3 1,-2-2-291,-4-4 1,-2-3 303,-2-5 0,-2-2 82,-3-4 1,-3-2-41,-1-1 1,-3-2 16,-2-1 0,-4 1 28,0 4 1,-3 1 10,-2 6 1,-2 4-40,-1 8 0,-2 4 201,-3-10-301,0 21 364,0 13-387,0 15 661,-6 12-661,1 15 0,2 6 0,2-2 0,2 3 26,0-1 0,1 3 0,2 0-80,6 16 1,3 0-365,-2-17 0,1 0 0,1-1 257,0 1 1,1-1-1,1 0-340,3 15 0,1-1-323,-1-8 1,1-3-346,0-8 0,0-3-2293,10 17 3462,-4-18 0,-8-17 0,-4-9 0</inkml:trace>
  <inkml:trace contextRef="#ctx0" brushRef="#br0" timeOffset="77449">10790 16418 22152,'-44'-43'685,"0"0"0,0 0 0,19 7-724,46 12-34,-1 5-28,36 13-212,6 9 47,-28-1 0,4-1-711,10 1 1,7 0-1,-5 0 535,-7-1 0,0 0-299,4-1 0,3-1 0,-7-1-144,13-4 854,-24 1 0,-1 0 1146,17-7 1524,-17-3-1427,-16 5 821,-13-3-1395,-8 8 113,-11-2 336,-6 6-617,-9 1-167,-6 9-118,-7 14-141,16-2-10,-2 17-34,23-8 22,15 17-5,13-8 6,22-2-7,-4-19 6,-2-11 1,1-4 22,16-2-31,-21-1 0,1-3 56,-1-6 0,-1-3 92,6-12-50,6-7 168,-17-4-22,-15 2-40,-2-9-50,-9-3 0,-11-8-106,-8 12-3415,-16-1 3376,4 22-1,-26 9-481,4 16 450,19 3 1,1 6-14,0 15 0,3 4 22,10-8 0,4 3-68,3 10 1,2 6 0,4-2-104,3-2 0,4-1-98,1 18 1,5-2-85,5-18 0,4-4-109,8-6 0,2-4-199,23 5-1605,-1-17 0,5-6 1759,-13-4 0,0-3 389,8 2 0,3-3-134,6-6 0,-1-2 397,-16 2 1,-1-1-26,7 0 1,1-2 193,-5-1 0,-2-1 1042,0-2 0,-1-1-961,0-1 0,0 0 5,1-4 1,-3 1 305,7-13 298,-19 1-769,-12 9 2995,-17-3-3040,-15 6-95,-22-2-47,2 12 0,-4 3 251,4 4 1,0 3-297,-8 4 0,2 5-1,14 5 1,4 3-14,-10 15-23,11 17 6,21 5 6,11 1 520,9-5-535,10-26 1,3-4 8,5 0-48,8-5 1,4-4-451,14-7 520,-17-6 1,0-3 16,12-6 23,3-17-130,-20-2 182,-14 1 1,-2-4-25,4-16-223,-12 8 1,-2-5 216,-4-5 0,-2-1-8,0-5 0,0 0-29,-1 1 1,-1-2 30,-1 15 0,-1-2 1,0 4 128,0-5 0,-1 3-119,1-1 1,0 3 96,-1-12 252,2 47-393,0 1 164,1 12-175,1 15 793,0 23-815,-3 4 0,-2 3-581,0-11 1,0 0 577,-3 14 0,-2 2-30,-2-3 0,-1 1-208,1-5 0,-2 4 1,1 0-455,0-1 1,1 1 0,0 1 711,-1 10 0,1 2 0,1-10 0,2-13 0,1-6 0,4-5 0,0 1 0</inkml:trace>
  <inkml:trace contextRef="#ctx0" brushRef="#br0" timeOffset="79433">13878 15866 18184,'0'-7'5551,"0"2"-4722,0 5-118,0 0-581,-32-40 4,12 43 29,-28-20-107,23 47 5,4 4 1,0 3-484,3-5 1,1 1 426,-8 16 1,0 3 11,5-6 0,2-1-14,3 0 0,1-1-15,4-2 1,4-2 2,4-3 1,3-3-8,7 14 4,12-20 1,6-5 11,21 1 11,-11-9 1,1-3 4,13-5 91,9-19 38,-30-7 23,4-14-44,-23-6-24,-13-5 844,0 8-804,-11-16-51,6 20 7,-2-9-1,8 15-22,9 5 5,7 2-5,10 3-28,7 3-23,7 2-11,2 5 0,-3 2-11,-3 9-5,-4 5 16,-1 9 0,-2 8 0,-2 6-22,-4 5-34,-4 3-50,-2 0 17,-5-9-370,7 8-219,-4-19-274,8 5-117,1-16 66,3-8 343,3-8 425,2-8 241,-6-1 397,12-24 180,-14 5 262,6-18 119,-15 10-123,-6 5-220,-4 7-189,-2 5-130,-1 3-83,0 2-45,0 2-68,2 4-66,2 5 5,4 5-39,2 4-12,5 10 12,2 9-11,5 15-23,1 11-6,2 12-243,-12-25 0,0 2 249,0 0 0,0 1 6,0-2 0,1 0-63,-2-2 1,0-2 73,11 21-51,-7-11 35,-5-13 21,-9-13-5,-5-7 28,-16-12 512,-2-5-512,-11-10 201,7-3-150,7-4-29,9 1-72,10-1 5,12 0 0,13 1 0,17-3 17,-8 9 0,1 1-526,17-8 548,-14 6 1,0 2 0,9-6-18,6-4 6,-11 6-27,-13 1 66,-14 2 12,-8 3-1,-7 2 34,-3 5 577,-1 3-594,-3 3-55,-1 2-12,-5 5-5,2 2-29,-7 12 12,1 16 5,3-3-10,-2 23 10,10-21-25,2 3 0,1 1-198,6 14-54,1-15 0,2-1-753,18 13-292,11-13 169,7-16 487,0-12 482,-2-14 307,-7-8 219,-5-12 180,-4-8 105,-2-9 91,1-6 5,-2 1 291,0 4-723,-10 20 130,-3 6-236,-8 18-129,0 4-16,-1 12-6,0 16-39,0 12 0,-1 4 11,1-7 0,-1 2-298,0 17 0,0 0 289,0-14 1,0-2-12,1 1 1,1-1 8,1-2 0,1 0-9,4 0 1,2-2 13,4 9 17,9-2-28,-10-30 1,-1-2 38,-5-7 6,-4-4 151,-2-1 439,0-4-601,0 1 11,0-3-34,0 4 107,0 0-118,0-1-28,2-3-72,1-5-113,5-3-313,5-8 291,-4 7-706,2-6-1445,-7 9 2403,-2-4 0,-2 8 0,-1 0 0</inkml:trace>
  <inkml:trace contextRef="#ctx0" brushRef="#br0" timeOffset="80399">15594 16455 23607,'-11'-42'591,"0"0"1,1 5 0,2 4-407,8 1 375,-5-2-420,1 18 163,-12-18-225,5 21 62,-21-12-78,16 17 38,-23-4-66,16 9 5,-9 5-28,4 6 17,0 9-33,5 1-6,-15 28 33,17-16-215,0 3 0,-1 3 207,4-2 0,0 2-6,0-1 1,1 2-23,-1 4 0,2-1-3,2 18-111,12-6 128,19-8 17,15-10 0,17-13 33,10-11-36,-26-13 0,-1-3 20,20-6 19,-21-2 0,-1-2 71,12-15 58,-15 5 0,-2-3 64,9-24-131,-19 21 0,-2-1 114,3-24-60,-2 3-169,-2 15 0,0 2 0,-7 24 0,0 0 0,-4 12 393,-1 13-393,-1 11 110,-4 21-110,-2 14 0,1-24 0,1 2-261,-1 2 1,2 1 260,1 1 0,2 1-634,5 0 1,5 0-936,5-2 1,4-2 1568,9-2 0,2-4 0,5 5 0,-1-12 0</inkml:trace>
  <inkml:trace contextRef="#ctx0" brushRef="#br0" timeOffset="81115">16112 16475 25891,'29'-37'263,"1"0"0,-3 1 0,-8 17-16,-19 36-174,-1 4-12,-2 11 1,-1 5-37,0-5 0,-2 1-489,-2 17 0,-1 1 464,1-4 0,0-3-6,1-10 1,0 1-26,1 13 0,0-2 53,2 11-14,1-20 1,1-2 59,2 4-23,0-17 123,0-13 6,2-10 619,3-12-765,1-11 382,0-4-368,-3-3 0,-1-3-9,-1-25-288,-1 12 0,-1-1 255,0 14 0,0-1-393,-1-24 0,1-1 390,2 15 0,1-1 3,0 3 0,1-3 0,1 1 14,4-10 0,3 3 3,1 2 0,4 1-12,2 5 1,3 2 13,3 6 1,2 4-6,2 4 0,4 4-177,0 7 0,2 4 140,-1 3 1,1 6-56,28 15 47,-29 21 0,-5 10 28,-10-5 1,-5 3-346,0 22 1,-8 1 350,-12-14 0,-8-3-3,-6-3 0,-4-4 8,-8-4 1,-4-4-4,-4-6 1,-3-5-6,-4-3 0,-1-5-14,0-3 0,0-3-6,2-4 1,2-3-239,7-2 1,4-3-2141,-9-10 2398,26-2 0,14 7 0,7 5 0</inkml:trace>
  <inkml:trace contextRef="#ctx0" brushRef="#br0" timeOffset="81541">16859 15754 22559,'0'-6'5276,"0"2"-5242,0 4-34,5-46 33,-2 52 35,7-14-40,-5 36 0,-3 17-12,3 4 1,-1 3-649,0 7 0,-1 3 662,-1-19 0,0 0 0,-1 0-14,0 21 1,-2-2-11,-1-5 0,-1-3-205,-1-9 1,-1-2 170,-5 18 56,4-24 174,2-20-11,8-16-191,10-15 0,13-15 0,-5 7 0,2-3 265,5-6 1,2 0-266,4-3 0,2 0 0,1 0 0,2 2 0,-1 5 0,0 3 0,-1 5 0,-1 4 213,-4 5 1,-1 4-214,29 19 0,-13 25 0,-27-12 0,-5 5 0,-3 6 0,-5 2-1129,-11 13 0,-6 0-2585,2-13 0,-3 0 3714,-10 15 0,-1-6 0,2-14 0,0-2 0</inkml:trace>
  <inkml:trace contextRef="#ctx0" brushRef="#br0" timeOffset="93133">14056 3681 21913,'-39'-38'-264,"9"9"-491,30 28 508,3 1 947,8 3-447,2-2 77,29 6-135,-3-2-237,23 3 690,-3-1 36,2 1-34,-12-1-844,-7-1 0,2-1 366,-8 0 0,2-1-90,18 2 0,3 1 10,-3-2 1,0 1-7,0-1 0,2 2-121,-9-2 1,2 1-1,0 1-3,-4-1 1,0 0-1,-1 1 5,-1 0 1,0-1-1,-3 1-21,12 2 0,-5-1-88,12 5 83,-7 1-251,-2 1-25,2 3-14,-11-4 188,-2 0 0,3 1-382,-10-1 1,1 0 378,17 7 0,3 1-9,-7 0 0,-2 2 1,2 0 1,-1 1 131,-1 2 1,-2 0-9,-10-6 0,-1 2 5,11 11 0,0 1-8,-15-9 1,0 0 12,11 13 0,1 1 4,-9-6 1,-2 0-3,-1 0 1,0 1 1,0-1 1,-1 1 8,-2-1 1,0 1 16,8 17 1,-3 2-24,-9-13 0,-2 1-6,6 14 0,-5 0 5,-10-14 1,-3-2 15,-1 2 0,-1 0 9,-1 2 0,-1-1-229,-2-9 1,1 0 240,0 15 1,1 1 6,-2-15 1,1 0 20,0 15 1,0 0 16,-1-9 0,-1-1-23,0 0 0,-2 0 9,-8 19 0,-2-1-25,5-23 1,-2 0-27,-7 7 0,-3 4 0,-1-5 52,0-6 1,-2-2-3,-4 4 0,-4 2 1,2-3-7,1-2 1,0-3 11,-16 13 1,1-3 58,-1-2-44,0-2 1,-3 3-9,10-10 1,-1-1-6,-7 5 0,1-2-6,10-9 1,2-2 56,-24 9-266,23-15 228,-3 1 0,-2 0 31,-17 6-53,13-6 1,0 0 4,5-2 0,2-1 72,-1 0 0,0 0 8,-10 3 1,-1 0-15,13-4 0,-1 0-15,-7 1 1,0 1 87,-15 4-8,10-4-77,7-1 0,-1 0 49,-21 7-138,17-5 1,-1 1 6,8-2 1,3-1 679,-19 7-682,19-6 1,1-1 20,-10 3 71,12-4 0,-1-1 107,-21 7-7,-5-1-92,19-7 0,0-1 27,-16 4-47,16-5 1,0 0 106,-10 2-13,-12 2-1333,6-1 779,15-4 696,-7 3-740,25-7 323,-22 5-282,21-4 28,-11 3 71,-2 1 1719,10-2-1407,-9 0 86,16-3 12,-2-1-6,9-1-6,5 0-118,3-1-55,1 0-182,1-1 1,1 0 0</inkml:trace>
  <inkml:trace contextRef="#ctx0" brushRef="#br0" timeOffset="93924">14238 7047 27683,'1'-7'3024,"0"2"-2682,-1 5 1376,0 0-1718,1-59 0,-4 55-549,-6-33-26,-8 80 334,5-15 0,-2 3 451,-11 20 0,-2 1-601,8-12 0,0 0 1,-7 11 0,4-1-441,4 7 945,14-18 535,44-8-445,-10-25 1,6-4-1183,22-1 0,6-3 928,-17-2 0,2-2 0,0 0-228,3 0 0,1-1 0,-1 0-1907,-4 2 0,0 0 0,-3 1-2731,5-1 1,-6 2 4456,17 1 0,-45 2 0,-9 0 0</inkml:trace>
  <inkml:trace contextRef="#ctx0" brushRef="#br0" timeOffset="97441">14060 3715 9191,'-5'-9'3284,"0"1"-1902,5 8 2034,0 0-1266,-2 0-1277,1-1 209,-1 1-780,7-4 642,1 0 171,7-5-2,1-1-584,4-3-9,2-1 178,4-1-7,2 0-99,-5 4-360,-3 2 66,3-3-207,-9 6-18,5-3-1,-12 6-89,-2 1-29,-1 2 12,4-2-168,2 0 138,7-1 26,2 0-42,2 1-28,-1 0-38,-3 2-81,-5-1 259,2 0-198,5-2 61,5-1-35,22-3-2,-9 2 32,20-1 25,-1 0 59,0 2 1,3-1-556,-10 1 0,0 0 594,-5 1 1,2-1 0,1 1-26,-2 0 0,1 0 0,-3-1-13,5 1 1,0 0 19,-4 0 0,2-1 1,-2 1-2,3 1 0,-3-1-245,1 1 0,-1 0 253,1 1 0,-3 0-154,14 0 92,-10 0 1,0 1-13,-12-1 1,0 1-6,15 0 0,0 0 2,-9 1 1,1 1 18,13 1 0,0 1-33,-14 0 0,0 0 7,10 2 0,-2-1 81,13 3-299,-13-3 281,-2 0 1,-1 0-118,1 0 65,3 0 0,2 1-37,7 1 54,-21-2 1,3 1 14,21 5 1,-2 0-27,-25-4 1,0 0 118,22 6 0,-4 0 358,-7 4-86,10 5 869,-5 1-984,6 6-16,-19-10 21,15 10-19,-16-9-207,13 7-209,2 1 76,1 2 81,-3 1 6,-2 2-21,-12-1 0,1 1-11,-6-5 0,-1 0 7,6 7 0,0-2 3,-9-8 0,-2-2 458,13 11-541,-8-8 324,-2 0-306,1 0 46,12 19 39,-4-4 40,-13-14 1,0 0-35,5 13-30,0 3-21,2 0 8,0 2 13,3-4 43,1 2 25,2 2 22,1 2 13,-2 3-17,-15-19 0,-2 3-15,0 0 1,-2 2-5,-1 1 1,0-1 7,-2 0 1,-1 1-11,1 8 0,-1 0-1,-1-9 0,-2 0 4,4 13 0,-2-2-10,0 6-1657,-4-19 1,-2-1 1741,-1 6-246,0 9 1,-1 4 189,-2-19 1,-1 1 12,0 20 0,-1 1-2,0-15 1,-2-2-2,0 1 0,-1 1 2,0 1 1,0 0-5,-1 1 1,1 0-6,-1 0 1,0 0 15,1 0 0,-1 0 9,0-2 0,0 0-12,-1-1 1,0 1 4,1-1 0,-2 1-5,1 0 0,-1 0-6,-1 1 0,0 0-7,-1 0 0,0 0 3,-1-2 1,0 3 14,-6 16 1,0 1 2,0-8 1,0 0-388,-3 8 1,1-4 371,5-18 0,0-2 5,0-3 0,-1 1-233,-7 9 1,-2 1 241,3-6 0,0 2-16,-1-2 1,-1 3 0,2-5 9,4-6 0,2-3-5,-6 11 0,0 1 1033,0 1 1,0 0-1055,-1 2 1,-1 1 14,1-2 0,-1-1-2,1-3 0,-1-3-88,-11 10 46,13-16 1,-3 1-1,0 0 0,-1-1 9,-3 1 0,1-1-2,-2 1 1,-1-1 10,-8 7 1,0-3-23,12-8 0,0-2-16,-11 9 0,0-1 211,-14 7-127,13-10 0,-4 2 5,-7 1 1,1 0-29,12-7 1,0-1 5,-9 3 0,3-1 19,-7 3-11,12-6 1,-2-1-23,6-2 0,0-2 3,-4 3 0,-1-2 508,6-3 0,1 0-478,-27 7 805,13-4-822,5-2 638,25-9-660,-4 2 445,10-4-444,-3 3 5,6-4 22,1 1-16,5-3 151,-1 1-28,-1-1-101,-4 0-17,-6-1 6,-4-2-11,1 0-6,-5-2 28,2 1-6,-4-2 0,-5 1 1,5-1-1,3 1-5,8 2 45,4-2 5,2 0 6,0-4-57,3 2 40,-1-6-28,2-1-5,-2-12-23,3 8 11,-2-16-11,3 20 0,-1-15 17,1 9-6,1-1 92,0 2-14,0 11 250,0 0 3,0 5 31,0 0-97,-1 2-47,-1 8 101,-1 3-89,0 5-11,0 6-283,1 5-23,1-4-37,4 20-46,0-24 64,9 25-160,-3-17-49,3 4 9,3 4 7,-8-18 46,10 17-4,-11-22 102,5 6 10,-4 0 54,-3-5 65,2 7-4,-5-9 0,0 2 11,-2-6 21,0 3-32,0-6 39,0-2 35,0 0-62,1 0-9,3 1 15,5 1-10,8 3-21,1-1 16,5 1-5,-8-2 49,3 2-17,-8-2-22,4 3-6,-6-1 17,-2 0-11,-1-1 28,-2-3-23,0-1 96,-3 0-482,1 3-4134,2 6 3678,1 4 0,-1-2 0,0-4 0</inkml:trace>
  <inkml:trace contextRef="#ctx0" brushRef="#br0" timeOffset="101467">14108 3530 17592,'-4'-1'2010,"1"0"864,3 1-2595,-21-8-1752,16 6 903,-14-6 1421,22 9-332,17 5-471,3-2 342,30 3-181,-4-5-183,-16-2 0,2-1 416,9-2 0,1-1-22,-3-1 1,2 0-541,0-2 1,4 0-1,-2 0 484,11-2 1,1 0-119,-3 0 0,4-1 0,-1-1-96,-1 1 1,-1 0-1,-1 1-597,-8 0 1,-1 1 0,1-1 487,7-1 1,1 0 0,0 0-42,-6 2 0,0 0 0,0 1-30,2-1 0,1 0 1,1 1-21,9-2 0,2 1 0,-4 0-44,0 1 0,-2 1 27,-10 1 1,1 0 0,-2 1-58,13-1 0,0 1 39,-11 1 0,2 0 1,1 0 101,9 0 1,1 1 0,-4 0 60,3 1 1,-1 0-282,-8 0 1,4 0 0,-6 1 238,-3-1 0,-1 2 49,-1 0 1,3 2 0,-3-1 9,0-1 0,0 2-5,2 2 0,4 1 0,-5 1-6,-1 0 0,-3 1-241,9 0 0,1 2-274,-2 0 0,-1 0 271,4 3 1,-1 0-29,-10-3 1,3 2 158,2 2 0,4 1 1,-7-1-164,-13-4 0,-2 0-21,27 11 0,0 1 15,-22-7 0,-2 0 47,9 4 1,0 3 14,4 5 1,-2 1-31,-13-9 0,-1 0 37,19 16 0,-3-2 876,-3-3-909,-4-1 1,2 0 48,-14-9 1,0 1 0,13 12 1,1 3 30,-6-5 1,-1 1-25,4 6 0,-1 0 6,-7-4 1,-3-1 88,-5-7 0,-1 1-79,3 6 1,1 1 1,-5-5 0,0 0 38,11 18 0,0 1 130,-9-16 1,-1 2-77,3 2 0,1 3 0,-2-5-91,8 15 124,-8-13 1,3 4-1,-3-5-11,9 15 12,-10-14 1,3 7 0,-2-3-26,-3-2 0,0 0-3,2 6 1,2 3 0,-2-3-32,-3-3 0,0-1 9,7 18 1,-1-2 4,-8-17 0,0-2 6,3 11 1,1-1-14,-6-11 1,0 1 20,5 18 0,-1-1-10,-1 4 37,-5-16 1,2 6 0,-2-6 57,4 16-58,-5-15 1,2 5 0,-1-4 16,-1-2 0,0-2-4,5 18 0,0 2-19,-3-13 0,0-2-14,-3-11 1,0 1 5,3 15 1,0-1 1,-5-15 1,1 1 4,1 9 0,2 4 0,-1-2 13,-1-1 0,0 0-23,4 15 1,-1-3-1,-6-25 0,-2-1-9,3 16 1,-1-1 104,0 1-36,-2 5 0,-1 2 72,-2 7-101,-3-15 1,0-1 57,-2 12-39,0-22 1,-2 1 20,-1 0 1,0 1-18,-2 0 0,1 1-7,0-2 0,0 0 6,-3 6 1,-1-2 54,0 4-35,-3 4 0,-3 2 90,-7 6-88,6-15 0,-1 0 48,-8 8-45,5-10 1,1-1-153,-1 2 34,-2 5 1,-1 2-78,-4 7 52,8-15 1,0 1-2,2-8 1,0-1-31,0 0 0,-1 0-4,0 1 0,0-1-9,0-1 0,0 1 109,0-1 1,-1 0 9,1-1 0,-1 0 2,0-2 0,-1 1 2,0-3 0,-1 1 4,1-1 0,-1 1-3,0-2 0,0 1 2,1-1 1,0 0 254,-1 0 1,0 0-261,1-1 1,0-1 7,-2 1 0,1-1 6,-12 13 17,-10 7-10,10-6-25,7-8 1,0 1-54,3-4 1,0 0 32,-4 4 0,1 0 1,3-5 0,2 0-3,-1 0 1,1-1 16,1 1 1,0-1 592,-23 21-600,0-2 9,9-10 10,8-8 0,-1 0 3,-13 10-19,11-9 0,-1 0 41,4-3 0,1-1-33,-2 2 1,-2 0 4,-1 1 1,0-1-1,-4 2 0,0 0-240,-1 0 1,-1 1 236,-2 0 1,1-1-8,8-5 1,-1 0 12,-15 10 1,-2 0-7,14-9 0,0 1-15,-18 9 1,0-1 86,19-10 0,-1-1-2,-8 5 1,-2-1 21,-6 1 1,-1-1-417,-2 0 0,-1 1 372,11-6 0,-1 0 0,1-1 35,-13 4 1,3-1-16,-3 1 1,1-1-379,13-4 1,-1 0 291,1-1 0,-2 2 0,4-3-6,7-2 1,1-1-18,-15 5 0,-6 2 0,4-2-3,4-3 1,2 0-3,1 0 1,-2 0 0,1 0 15,-10 2 0,1-1-6,0 0 1,0 0-5,0 0 1,0-1 6,0-1 1,-1 1 63,2-1 1,-1-1-1,0 0 1,2 0 2,12-3 0,-1-1-139,-16 4 1,1-2 147,19-3 1,1 0-3,-17 1 0,0 1-10,13-4 1,1-1-6,0 1 0,0-2 23,1 1 1,0-1-98,-1 0 1,1-1 58,-1 1 0,1 0 7,0 0 0,0-1 6,2 1 0,-1-1-1,2 1 0,1-1 68,-30 1 1083,16-1-1125,15 0 0,-1-1 32,-11-2-157,-19-3 7,15-4-54,4-6-54,4-1 1070,6-2-1066,7 1 709,6 1-831,7 3 430,4 2-526,5 0-4,0 1-29,3-2 85,-2-1 15,1-2 150,0-1 78,0 0 138,1-1 85,1 1 173,0 1 14,0 2-128,1 0 58,0 3-213,0 2-118,0 2-12,0 3-52,0 1-44,0 1 18,-3 8 210,0 2-49,-5 8 156,0 5 73,-4 4 27,-1 8-27,-10 23-82,6-12-19,-2 13-185,10-22 9,3-7-54,3-7-6,0-5 129,3-7 235,-1-4 22,1-4 439,0-1-373,0-6-75,2-4 200,1-11-23,3-7-90,2-9-179,5-4 54,3-2 172,4 2 138,3 2 65,9 0-574,-10 15-43,11-5 0,-16 17 0,19-12 0,-8 8 0,29-11 0,-26 15 0,9-2 0,-18 8-110,0 1-734,4 0-103,-7 2-65,-4 0 11,-9 2 3790,-3-1-3072,-2 1 80,-7 0 70,-1 2 178,-10 3 15,-3 4 132,-4 5 29,-2 3 36,-1 4-153,2 1 70,0 4-18,0 5-189,-3 6-44,-2 5-123,-2 6-81,2 1 24,5-1-5,8-2-19,5-3 180,8-1 63,1-6-9,6-3-128,-1-14-61,10 0-362,-4-13 500,14-1-349,2-3 580,13-4 0,-16 2 1,0-1-1</inkml:trace>
  <inkml:trace contextRef="#ctx0" brushRef="#br0" timeOffset="105091">14025 3616 18478,'46'-8'464,"1"1"0,-1-1 0,10-1 1,0-1-128,-10 2 1,1-2 0,-3 1-852,-3 1 0,0 0 614,5 0 0,4-2 1,-2 2 178,7-2 0,-4 1-132,-14 3 1,-2 0-14,8-1 0,-2 0 549,6 0-417,-4-1-2880,7-1 2711,-15 2-97,10-3-30,-16 4 777,7-2-427,-3-1 170,0 0 213,7-1-63,15-1 774,-19 4 0,4 2-1231,8-2 1,2 0-29,9 1 1,2-1-168,-17 2 0,2 1 0,0-1-518,2 0 1,2 1 0,-1-1 446,2 0 0,0 1 1,-1-1-67,1 1 1,0 0 0,-1 0 2,0 0 1,0 0 0,0 0 13,-2 1 1,-1 0 0,1 1-210,-2-1 0,1 0 0,-3 1 173,8-1 0,0 1 98,-2 0 1,4 1 0,-3-1-134,5 0 0,3 0 311,-2 1 1,7 0 0,2 1 0,-4-1 41,-2 0 0,-4 1 0,4-1-373,-2 1 0,4 0 1,-1 0-1,-3 0 351,2 1 1,-3 1 0,0-1-47,0 1 0,1 0 1,-1 1-7,0 1 0,-1 0 1,0 0-2,-1 1 0,-1 0 0,-1 0 36,-1 0 0,-1 1 0,0 1-181,-1-1 0,-1 1 0,-1 0-27,-1 0 1,-1 1 0,0-1 2,0 1 1,0 0 0,-1 0-75,-1 1 1,0-1 0,0 1 127,0 0 0,-1 0 1,1 2-381,8 1 0,2 1 0,-4 0 313,3 1 1,-1 1 11,-4-2 1,2 2-1,-3-1-179,0 3 1,-1 1 174,12 5 0,0 2-11,-2 1 0,-2 1-7,-3 1 1,-1 1 196,-4 0 1,-1 1-261,7 8 0,-3 0 1,-15-13 0,-1 2 47,12 11 1,-1 2 9,-12-14 1,-2 1 18,8 7 1,1 2 14,0-1 0,0 1 34,-8-6 1,2 1 0,-3-2 26,1 2 0,0 1 2,13 14 1,-3 0 40,-14-14 0,-1 1-41,12 15 1,2 4 5,-15-18 0,-1 2 1,0-1-39,12 17 0,-1 0 0,-4-1 0,-1-2 21,-6-6 1,0-1 6,0 1 1,0 0 22,2 0 0,-1 1-37,1 0 0,1 1 56,-1 0 0,1 0 5,-2 0 0,1-1 4,-1 0 0,0 0 0,-1-1 1,0 0 9,0 1 1,-1-1-5,-2 2 1,0 0-42,-2 1 1,-1 0-14,-2 1 0,-1 0 1159,-1 1 0,-1 1-1141,1 14 0,-1-2 225,-3-19 0,-1 0-201,0 5 0,0 4 1,-1-6 9,2 17 0,-2-2 1,-1 2 0,-4-20 0,0 0 13,-1 13 0,0 1-9,-1-12 0,-1 1-10,0-1 1,-1 4-1,-1-4 3,0 5 1,-1-1-7,0-1 1,0 2 0,-1-1 13,-3 10 1,0-1 4,-1 2 1,-1 0 1,0-1 0,-2 2-275,2-10 1,-1 1 0,0-3 265,0 3 0,-1-1-18,1-3 1,-1 2 0,1-3-26,-1-1 1,0-1 54,-2 13 0,-1 2-6,-1-3 1,-1 2-14,3-10 0,-1 0 0,1-2-1,-1 3 1,0-1-15,0-3 0,-1 3 0,1-4-68,-2 0 1,0-1 0,-4 12 1,-2 1 6,-1-3 1,-1-1 29,-1 0 0,-1 0-4,-2-1 0,-1 2 5,4-11 0,-1 2 0,1-2-43,-1 2 0,-1 0 31,1-3 0,-1 2 0,1-3 70,-1 1 0,-2 0-18,0 0 0,-2 2 0,0-1-6,4-6 0,0-1 1,-1 0 3,-4 6 0,-1-1 0,-1 1 2,-1 0 0,-1 1 0,2-4-13,-2 4 0,-1 0 15,-4 2 0,-3 5 0,1-5 4,2-2 1,-1-2-310,7-7 1,-4 3 0,-1 0 0,4-4 294,-10 8 1,1-3-4,10-9 0,0 1 0,-1-2-100,-1 0 0,0 0 0,0-1 105,-4 4 0,0 0 1,0 0-10,0 0 0,0 1 0,0-2 1,4-1 1,1-2 0,0 1 9,-2 0 0,0 0 1,0 0-5,-13 7 1,-2 2-1,4-3 1,-5 2-1,2-1-6,7-6 1,1-2 0,0 0 3,-1 0 1,0-1 0,-1 0 9,0-1 1,0 0 0,-3 1 24,6-4 1,-1 1 0,-2-1 0,0 1-2,-2-1 0,-1 1 0,0-1 0,-1 0-3,1 0 1,0 0-1,0 0 1,0-1 1,1-1 1,0 0 0,0-1-1,0 1 6,2-2 0,-1 0 0,1 0 0,1-1-117,-9 3 1,2 0 0,0-1 121,3 0 1,0-1 0,0-1-1,2 0 0,0-1 1,2 0 113,-12 3 1,0 0-113,10-2 1,-2-1 0,0 1 2,1-1 1,1-1-1,-2 0 3,-8 2 0,-2 0 0,4-1 13,-2 0 1,-1 0-24,6-3 1,-3 0 0,4-1 21,1 0 0,1-2 1,-12 3 0,-1-1-10,4-1 1,1-1-67,14-3 1,-1 0-1,1 0-1,-10 2 1,-2-1 56,-1-1 1,-3 0 0,6 0-154,9-1 1,0-1 16,-6 1 1,-5 0 0,4 0 33,-4 0 1,4 0-93,5 0 0,-1-1 400,-11 1 0,6-1-504,7-3 1429,-16 2-1569,28-2 1528,-8 0-1132,21-1 1064,-15 0-1076,15 0 441,-9 0-441,10 0 6,-9 0-1,16 0 6,-9 1-11,7 1 40,-2 0-18,1 0-11,7-1 12,-3-1 5,0 0-12,2 0 18,-14-1 5,9 0-22,-9-1-23,-3 2 12,12-1 22,-14-1 22,15-1 1,-3-2 16,7-1-39,3-1 28,0-3 11,4-6-39,0-2-22,1 0 17,1-1 29,3-1-7,-1 3-2,4-5 43,-1 4-2,0 1-24,0-3 7,-2 8-39,-1 2-22,0 2 7,-2 3 4,0 2 74,0 2 103,-2 11 108,-4 1 92,-1 6-8,-13 14 77,3-6-1,-4 6 3,-9 13-207,8-9-16,-5 7-124,-3 10-48,7-2-268,1 0-94,8-5-27,11-24-29,2-7-35,0-2 44,1-8-22,0 1 96,0-5 594,0 0-141,0-3-189,2-3 19,1-7 25,4-7-7,1-7 27,3-7 8,-1-5-5,-1-4-101,-1 1 88,-2 4-68,2-7 6,1 15-1,3-5-12,1 13 76,2 2 39,3 2 26,3 1 26,2 1 7,1 2 385,-3 2-9,-4 3-65,-5 4-102,-5 3-21,-3 1-71,-1 2-166,-1 1-272,0 1-504,0 2 49,-1 0 43,0-2 73,-1-1 23,0 1 204,0 0 156,-1 1 339,-4 7 241,-4 1-4,-7 9-25,-4 3-26,-5 7-12,-2 4-91,-1 5-28,3 0-141,1 3-135,4-2-44,2 1-33,7-11-44,-3 15-39,7-15-40,-2 14 13,7-11 2,0-3-7,4-4-39,1-5 4,1-5-13,1-6-20,-3-4 19,0-5 124,5-3 443,10-7 26,19-6-454,18-6 208,-5 6 0,-1 2 0,1-2 0,-17 8 0,0-1 0</inkml:trace>
  <inkml:trace contextRef="#ctx0" brushRef="#br0" timeOffset="809820">17798 15654 24575,'-3'-3'0,"0"0"0</inkml:trace>
  <inkml:trace contextRef="#ctx0" brushRef="#br0" timeOffset="1.20176E6">18475 10627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41:11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954 995 32767,'2'-49'-442,"1"0"0,-1 2 0,-2 8-1168,-5 17-481,0 6 946,-2 6 718,5 12 6161,-1 4-5139,1 17-6170,-3 16 7708,-3 20 0,-2 6-2066,4-22 1,0 1-80,0 1 1,-2 3 0,3-8 484,-2 12-418,2-7-1824,3-18 753,1-7 965,1-9-86,0-15-352,1-3 721,4-27-575,-1-2 40,2-26-158,-5 29 1,1-1 345,-1-5 1,0-1-16,0 7 0,0 0 96,0-7 1,1-1-106,0 9 1,0 1 76,2-23-67,-2 13-124,-1 30 151,-1 9 108,4 19 603,-1-2-575,9 42-6,-4-4-25,-4-11 0,0 2-55,-1-3 1,-2-1 56,-1 1 1,0-2-12,-1 21-22,0-24 0,0-2-56,-1 6-476,4 11-1568,6-22-1059,2-12 3187,8-4 0,-11-10 0,1 0 0</inkml:trace>
  <inkml:trace contextRef="#ctx0" brushRef="#br0" timeOffset="292">1431 1194 31131,'15'-13'-925,"10"1"806,8 6-2742,26-2 2821,-16 2 0,-2 0 1,-18 4-1</inkml:trace>
  <inkml:trace contextRef="#ctx0" brushRef="#br0" timeOffset="793">3222 1319 32767,'-5'-41'-498,"0"0"1,1 1 0,1 17-1546,2 36 5578,0 28-3535,1-5-279,-1 8 0,0 3-897,0-1 544,-1 1 0,0 2-1861,1-16 0,0 0 2505,1 11 1,0-1-1,0 5 1,1-9-1</inkml:trace>
  <inkml:trace contextRef="#ctx0" brushRef="#br0" timeOffset="1110">3127 1497 26794,'-6'-56'583,"-1"0"0,1-1 1,3 3-719,3 16 1,1 3-110,3-24 269,0 20 1,5 1 160,22-10 117,-4 11-807,7 17 0,4 8-262,19 15 699,-21-1 1,-2 3-44,25 19-26,-12 14 0,-2 8-58,-14-10 1,-2 3-329,1 2 1,1 3 0,-7 0 124,-9 7 1,-8-2 308,-4-11 1,-6-1 19,-2-4 1,-7-1 131,-28 5 1,-7-4-18,21-13 1,-3-2 12,-21 7 1,-10 1-1,7-6 39,18-9 0,-1-4-48,-12 2 0,-5 0 1,8-3 772,-7-5-1073,11-8 0,6-6-370,20-4-4997,20-25 5734,17 17 1,1 3-1,-6 11 1</inkml:trace>
  <inkml:trace contextRef="#ctx0" brushRef="#br0" timeOffset="1344">4003 1372 30500,'-49'40'161,"25"-12"1,9 3-763,18 10-1002,4 21-1418,3-28 0,2-2 2884,6 15 0,0-9 1,-10-25-1</inkml:trace>
  <inkml:trace contextRef="#ctx0" brushRef="#br0" timeOffset="1535">4052 1193 25414,'-25'1'-2458,"3"-3"0,33 17 1,-7-11-1</inkml:trace>
  <inkml:trace contextRef="#ctx0" brushRef="#br0" timeOffset="1927">4296 1316 28140,'-15'-20'-1229,"9"16"866,28 50 110,5 10 137,-15-25 0,-1 1 19,-2 1 0,-3 0 30,-2-1 0,-3 0-30,-6 23-212,-4-12 554,0-16 267,2-15 142,2-12 104,1-12-611,1-2 193,2-22-9,2 7 7,4-14-186,6 7-179,8 2-247,-2 9-475,17 0 545,-11 13-737,12 0 0,5 1-893,11 3 277,-11 2 0,1 1-4215,7 5-4059,-11 4 9199,-14 0 0,-12 0 0,-8-3 0</inkml:trace>
  <inkml:trace contextRef="#ctx0" brushRef="#br0" timeOffset="2299">4801 1457 25942,'-14'2'90,"3"3"-84,15 3-6,6 3 33,11 2 23,10-3-39,8-4 11,5-6-6,-3-6-22,-5-6 45,-8-8 50,-4-17-16,-13 5-29,-1-5-3274,-16-3 3269,2 23 45,-9-13-51,6 24 0,-18 4-11,-1 13-28,-18 15 0,11 4 0,6 2 0,2 3-45,-4 17 31,8-14 0,7 3-263,15 0 0,8-1-451,19 12 106,-1-21 0,6-6-420,0-12 1,1-6 209,3-1 0,0-3 832,4-1 0,-1-2 0,3 0 0,-3-2 0</inkml:trace>
  <inkml:trace contextRef="#ctx0" brushRef="#br0" timeOffset="2759">5539 1580 11682,'3'-5'8301,"0"1"-4554,-3 4-3215,-64-41-240,21 45-214,-9-11 1,1 6-57,9 33-3,19-7 1,5 2-14,8 9 0,9 8 263,18-5-292,33-3 15,-7-15-108,-3-11 0,2-4 101,-9-5 1,1-3 2,8-1 1,0-3 8,-1-3 1,-1-2 30,5-9 0,-3-1-125,-14 5 1,-1-1 132,8-11 0,-3-2-7,-12 4 0,-4-3-22,6-10 0,-1-4 21,-1-5 1,-2-4 38,-5 8 0,-1-3 1,-1 3-592,1-3 0,-1 1 700,-1-16 0,-3 3 199,-5-2-199,-4 28 1,-1 2 345,-9-15-203,3 25-314,-2 10 607,6 23-606,-3 17-1,-3 28 1,4-17 0,0 1 514,1-4 0,1 2-522,0 6 0,1 4 1,1-1-830,0 4 1,1 2 712,2-3 1,0 4 0,1-3-281,3 12 0,3-3-482,3-15 1,1-1 0,1-3 98,0 2 0,2-3-2869,9 8 1,2-7-5256,-2-13 8905,5 0 0,-19-21 0,-4-4 0</inkml:trace>
  <inkml:trace contextRef="#ctx0" brushRef="#br0" timeOffset="3719">6021 1600 22733,'-39'-18'733,"0"-1"1,-14-11-751,61 27-179,53 1 51,-17 2-339,-6-1 0,4 1 64,8-1 0,-1 1 70,-8-1 0,2-1 8,1 1 0,3-1 1,-5 0 246,-6 1 0,-3-2 36,7-1 0,-3 0 397,-4-3-153,-4 0 992,-9-2-225,-15 4-230,-9 0 230,-18 4-76,1 1-411,-18 5-202,11 4-162,-7 8-67,3 12-29,14-7 12,5 13 11,21-10-22,3-2 22,24 3 25,-1-16 1,3-3-40,-5 0 0,-1-1 196,7-2 1,-2-3 289,8-10 2,-16-7-22,2-9 64,-8-13-238,-10 10-47,-5-15-555,-10 21 473,-8-21-475,-5 16-70,-18-7-10,10 19 102,-27 12 43,26 10 159,-5 8 0,0 3 57,4 6 22,3 1 1,1 5-6,2 29-31,12-28 1,4 2-147,15 18 1,13-2-1509,9-20 0,7-5 0,-1 0 1393,5 10 1,3-5-137,3-11 1,5-6-1,-6-3-728,13-6 666,-20-3 1,7-2 0,-6-1 402,-9 0 1,1-1 245,11-5 0,5-2 1,-7 0 353,9-8 86,-2-6 1,-5-1 46,-12 0-67,-6-5 0,-3-1 8,-10 2 308,1-27 10,-32 18-914,-11 4 3025,-27 9-3079,6 21 88,14 9 1,-1 4 463,-21 14-453,17 0 0,2 6-10,8 5 0,5 1 25,-11 19 381,29-2-452,61-24 178,2-15-425,-8-4 1,3-4 414,-9-7 1,-1-6 46,-1-3 0,-2-3-3,-9 2 1,-2-3-168,3-14 0,-4-3-16,-4-7 8,-4-14 0,-4-7-519,-11 15 1,-1-1 282,1-7 0,-1-5 222,-6-3 1,-3-5 0,0 9-229,2 20 0,-1 1 154,-3-14 1,-3-6 0,1 14-266,0 19 381,-7-4 537,12 26-607,-5 13 14,6 3 11,-5 24 0,2 10-3,3-8 1,2 2-379,-1 6 0,1 4 0,0-2 364,3 2 0,2-1-49,1-6 1,1 2 0,0-1-475,1 8 0,0 0-140,-1-11 1,0 2-1,-1-1-4236,0 14 1,-1-4 3864,-3-15 0,1-4 0,-3 9 0,1-32 0</inkml:trace>
  <inkml:trace contextRef="#ctx0" brushRef="#br0" timeOffset="4493">9329 1310 32767,'9'-58'0,"1"0"0,-1 8 0,-6 6 0,-13 5-278,3 21-773,-10 8 1556,7 18 293,-8 12-772,-5 21-750,9-12 0,0 2 788,-10 24 44,12-14 1,-1 6-1,3-5-375,3-10 1,1 0 373,-2 13 0,0 5 0,4-4-474,4-9 0,5-1-1777,5 16 0,3-1 1713,-3-18 0,3-1 195,10 6 0,2-5-60,3-7 422,9-8 1,2-4 294,-3-4-84,2-4 1,-2-5 600,-1-14 412,5-9-70,-6-14-429,-8-6-335,-7-8-430,-7 1-337,-4 0-172,3 0-115,-2 14 477,1 7-471,2 15 3890,2 8-3358,7 3 0,5 9 0,-4 0 0,23 30 0,-13 5 0,-9-15 0,-2 4 0,-4 5 0,-3 0 0,4 20-678,-8-24 0,-1-1-1068,5 7-3956,4 0 3850,-4-19 1760,24 6 1,-25-17-1,13 0 1</inkml:trace>
  <inkml:trace contextRef="#ctx0" brushRef="#br0" timeOffset="5708">10252 1602 32767,'-15'-29'-519,"1"1"0,-6-15-916,33 54 1485,24 22-38,7 9-41,-8-6 0,-1 2-16,-9-9 0,-2 2-313,4 8 1,-4 1-576,-2 10 1039,-14-1-97,-13-26 4,-16-7 617,-9-10 754,0-6 345,-3-7-1393,15-10-336,8 1 0,6-13 0,12 2 0,9-10 0,27-6 0,5 11 0,-15 15 0,0 2 0,14 1 0,12 2 0,-26 7 0,6 0 0,1-1 0,-6 1 0,3-3 0,-2-1 0,-15 0 0,11-14 0,-23 7 0,1-7 0,-8 8 0,-5-2 0,-4 7 0,-8 0 0,-5 6 0,-7 9 0,-3 7 0,-2 11 0,10-1 0,-1 11 0,9 6 0,4 1 0,7 6 0,13-13 0,8-4 0,10-8-259,-3-9 66,19-7 645,-21-8-452,27-18 0,-27-4 0,9-17 0,-14 3 0,-4 1 0,-4 6 0,-4 10 0,-3 9 0,-2 7 0,-1 4 0,-1 8-426,-1 7 34,-2 11 30,2 0-58,0 13-370,8 10-480,4 4-273,9 10 119,7-18-90,9-10-11,9-14 965,4-9 1375,-1-14 968,-7-8 837,-9-10 156,-8-6-544,-6-4-2232,-6 7 0,1-7 0,-5 16 0,0-3 0,-4 12 0,-3 7 0,-5 34-392,3-9 162,-1 16 1,0 4-1057,2 15 1077,1-16 1,0 2-37,0-8 1,1-1-230,0 0 1,-1 0 73,-1-2 1,-1 0 257,-3 24-184,-2-16 242,3-17-91,1-16 78,1-15 805,0-5-806,-6-30-30,-1-5 68,3 8 0,0-4-312,1-5 0,1-1 304,1-9 1,1-3-308,1 16 1,0-2 0,0 2 352,0-10 1,1-1 30,0 5 0,0-2 0,1 4 11,3 3 1,1 2-20,2-15 0,4 3-59,9 0 51,3 28 1,5 5-30,16 3 14,-10 7 0,3 4-21,25 14 29,-16 14 0,-1 8-4,-13-4 1,-2 3-185,8 13 0,-6 3 180,-16-9 0,-9-1 2,-7-1 0,-8-1 6,-10-1 0,-6-4-6,-12 0 1,-7-3 5,-6-2 1,-4-3-127,0-2 0,1-3-31,11-4 1,3-3 43,2 1 0,5-8 161,5-24 1,5 17-1,17-19 1</inkml:trace>
  <inkml:trace contextRef="#ctx0" brushRef="#br0" timeOffset="6076">12082 1020 24391,'0'-3'2332,"0"1"-1810,0 2-488,-16 59 31,15-1-885,-6-13 1,3 5 858,8-8 1,4 1 0,1-2-34,0 5 1,0-1-94,0-3 1,0 3-1,0-3 44,0 3 1,-1-2 59,0-7 1,-2-3-6,5 18-18,-5-21 273,-3-12 67,0-15-44,3-13-160,1-6 1181,4-12-1197,6-6 0,3-3 25,13-15-1015,-10 15 1,1 2 1024,17-3-7,-8 24-43,-1 9-46,1 19-108,-6 17-109,1 11-829,2 8-2632,0 4 3636,-5-9 0,-10-16 0,-7-14 1</inkml:trace>
  <inkml:trace contextRef="#ctx0" brushRef="#br0" timeOffset="6910">2953 2721 14557,'-9'0'-184,"2"0"1790,7 0-1567,0 0 224,121 9-789,-87-7 0,2 0 618,12 1 1,11 0-1,2 0 1,-3 0 67,2-1 1,-1 0 0,-1-1-57,2 0 1,0 0-1,7 0 72,-16 0 1,6 0-1,3-1 1,0 0-1,0 1 1,-4-1-303,1 0 1,-4-1 0,0 1 0,3 0-1,6-1 234,-10 1 0,5-1 1,3 0-1,3 1 0,0-1 1,0 0-1,-1 1 0,-3-1 1,-4 0-219,4 0 1,-4 1 0,-1-1-1,-1 0 1,2 0 0,4 0 152,-5 0 1,3 0-1,2 0 1,1 0-1,2-1 1,-1 1-1,-1 0 1,-2 0 0,-2 0-182,4 0 0,-2 0 0,-2-1 1,0 1-1,0 0 0,1 0 0,4 0 158,-4 0 1,0 0-1,2 0 1,1 0 0,1 0-1,1 0 1,1 0 0,1 0-1,1 0-35,-8 0 0,3 0 0,1 0 1,1 0-1,2 0 0,-1 0 0,0 0 1,0 0-1,-1 0 0,-1 1 0,-3-1 1,-1 0 17,3 0 0,-2 0 0,-2 0 0,-1 1 0,-1-1 0,1 0 0,1 0 0,2 0 1,2 1-1,-3-1 0,3 0 0,2 0 1,1 0-1,2 0 0,-1 0 0,1 0 1,-1 0-1,-1 1 0,-1-1 1,-3 0-1,-2 0-4,8 0 0,-2 0 1,-3 0-1,0 1 0,-2-1 1,2 0-1,0 0 0,4 0-8,-6 0 0,2 0 0,0 0 0,2 1 0,0-1 0,0 0 0,0 0 0,0 0 0,-1 0 1,0 0-24,-3 0 0,0 0 0,0 0 0,-1 0 0,1 0 0,-1 0 0,0 1 0,-1-1 0,0 0 0,0 0-60,3-1 1,-1 1-1,0 0 1,0 0 0,-1 0-1,0-1 1,-1 1 0,0-1-1,0 1-151,1-1 0,1 1 0,-2-1 0,1 0 0,-1 0 0,-1 0 0,0 0 0,0-1 243,4 0 0,0 0 0,1-1 0,-2 0 0,-1 1 0,-4-1 0,-3 1 0,7-1 0,-5 1 0,-3 0 0,-1-1 0,4-1 0,-1 0 0,1 0 0</inkml:trace>
  <inkml:trace contextRef="#ctx0" brushRef="#br0" timeOffset="7510">13526 1446 14633,'-3'-3'4353,"0"0"-1430,3 3-2676,-68-36-157,41 30-65,-13-12 0,2 7 31,20 27 0,5 4 6,5 7 50,6-5-34,4-4 113,4-5 83,2-7 454,3-1-123,-1-2-174,3-7-190,0-4-163,-1-1 124,2-6 140,-7 1-202,-1 3-207,-4 1-325,-6 8 83,-1 3-2300,-27 16-7222,-1 5 9070,-7 4 1,16-9 0,17-12 0</inkml:trace>
  <inkml:trace contextRef="#ctx0" brushRef="#br0" timeOffset="7801">13561 1919 23349,'-26'46'218,"0"-1"1,-1-4-1,13-10 118,37-16 6,-1-7-135,-1-3 1471,7-6-864,-16-4-3155,8-15 2928,-16 6 102,1-19-430,-6 18-149,-2-8-416,-16 8-2229,-3 11 2512,-11 2 0,13 6 1,6 2-1</inkml:trace>
  <inkml:trace contextRef="#ctx0" brushRef="#br0" timeOffset="14735">4959 4625 24812,'0'-7'-1054,"0"2"404,0 5 2246,1 18-2093,1 5 447,-1 7 1,-1 5-452,1 3 1,-1 3 496,-2 13 1,-3 2-884,-2 6 1,-2 0 911,2-19 1,-2-1 0,0 0 28,-6 19 0,-1-2-539,1-5 0,0-4 615,2-10 0,0-3 299,-3 14 486,7-24 1385,6-20-2256,3-12 1189,1-25-1504,2-21 115,-1 12 1,0-5-272,1-7 0,0-4 307,-1 4 1,-1-2-1,1 2-659,1-3 1,-1 0 784,1 3 1,0-3-1,1 4 5,2 3 0,0 3-203,4-11 0,2 1 239,0 6 0,2 3-7,3 6 0,1 3 10,1 5 1,3 3 79,28-10 24,-9 17-95,-5 17 1,2 7 13,15 20-237,-6 9 1,-3 6 134,-17-11 1,-4 4-36,10 22 0,-3 4 468,-13-15 1,-3 2-502,-2 0 0,0 4 1,-1-2-113,0 0 0,-1 2-116,-1 0 0,1 3 0,-1-7-409,5 14-132,1-6 1,0 0-2360,7 6 3222,-6-25 1,-1-1-1,2 3 1,-2-15-1</inkml:trace>
  <inkml:trace contextRef="#ctx0" brushRef="#br0" timeOffset="14967">4979 5191 14838,'-15'-33'129,"-1"1"0,-8-18 955,60 29 1,15 6-1102,1-4-5,1 1 0,4-1 261,-15 6 0,0 1-651,9-2 1,3 0 411,8 1 0,-5 1 0,3 0 0,-1 3 0</inkml:trace>
  <inkml:trace contextRef="#ctx0" brushRef="#br0" timeOffset="16576">6673 5111 14474,'53'-4'80,"0"0"1,0 0 0,0 1 0,1-1 0,0 0 0,-1 1-1,-5 0-24,14 2 0,-1 0-676,-6 0 1,5 0 0,-2-1 790,-4 0 1,0 0 0,5 0-356,-5 0 0,6-1 1,3 0-1,-2 0 0,-3 0 227,-4 1 1,-4 0-1,2-1 1,5 0 20,-4 1 0,6-1 0,3-1 0,2 1 0,-2-1 0,-4 1 1,-7 0-249,2 0 0,-8 1 0,0 0 0,7-1 229,-3 0 1,6 0 0,4-1-1,1 1 1,-2-1 0,-3 1-1,-5 0-174,1 0 0,-7 1 0,2-1 0,7 0 180,-1 0 1,7-1 0,5 1 0,3-2 0,1 1-1,-1 0 1,-3 0 0,-5 1-130,-2-1 0,-5 1 0,-1 0 0,0 0 0,2-1 0,4 1 94,-3-1 1,3 1 0,3-1 0,1 0 0,1 0 0,-1 1 0,-2-1 0,-3 0-1,-5 1 2,9-1 0,-6 1 0,-2 0 0,0-1 0,5 0 21,-4 1 0,3-1 0,3-1 1,-1 1-1,0 0 0,-5 0 0,-4 0-58,3 1 0,-7-1 0,0 1 0,8-1 47,-2 0 1,7-1 0,4 0 0,2 0 0,-2-1-1,-3 1 1,-6 1-7,5-1 1,-5 0-1,-2 0 1,4 0-14,3 0 0,3-1 0,2 0 0,-3 0 0,-5 0 134,4 0 1,-5 0 0,0 0-135,2-1 1,0 0-1,-3-1 192,8-3 0,-3-1-84,-5 0 1,-4 1 787,-8 1 0,-7 0-92,-9-8 1951,-18 7-2467,-6-4 1815,-8 2-2039,-6-3 1140,-8-1-1163,-6-2-16,5 4 55,-6-1 91,8 2-35,3 2-27,5 2-68,10 6-50,2 2-50,0 2-17,5 0 33,17 1 28,-2 3-11,11 5 1,4 3-23,16 13-1,-13-5 1,-1 2-348,11 11 227,-20-4 1,-2 2-244,1 15 61,-11-12 1,-3 2-859,-10 24-304,-10-29 1,-6 0 1503,-10 4 0,-2-4 0,-3 6 0,-8-5 0</inkml:trace>
  <inkml:trace contextRef="#ctx0" brushRef="#br0" timeOffset="17494">14068 4644 21887,'-2'-33'280,"2"12"-204,-2 46 0,2 15-71,3 13-5,-1-11 0,2 1 28,6 13-17,-1-16 57,0 1 38,-5-21 40,-1 1 856,-2-14-420,-2-8-430,-6-9-85,-6-9 0,-7-17 0,-2-11-50,11 18 0,1-3-334,1-2 1,2-2 330,1-2 0,2-1 0,2 2 0,1 0-38,2 3 0,2 1 57,5-26-10,8 8-18,5 9-5,8 9 0,-3 12-11,32 7 6,-9 12-7,-12 5 1,1 3-12,-5 3 1,-2 3 5,1 5 1,-2 3-12,-2 3 0,-2 1 5,-5 2 1,-3 2-6,5 27 28,-23-1 34,-21-4-6,-18-5-14,14-25 0,-2-1 36,-27 12 28,2-12 46,10-11-1,9-14 11,13-8-27,10-10-57,16-3 666,11 1-694,5 7 18,30 4-35,-10 11-8,-9 5 1,0 1 2,24 11-6,1 10 100,-3 7-102,-26-6 0,-3 3-26,3 15 12,-12 12-1,-38-15-95,-21-3-467,11-19 1,-4-1-49,-5-1 0,-4-1 633,-12 0 0,2-3 0,-7 2 0,2-3 0</inkml:trace>
  <inkml:trace contextRef="#ctx0" brushRef="#br0" timeOffset="18760">5410 4426 9812,'-1'-43'1110,"1"1"0,-1-1 0,-1-2 0,-2 0 0,-2 5-440,-4 5 1,-4 2-423,-6-6 0,-3 1-39,4 11 0,-4 2-170,-12 3 0,-7 3 0,3 3 93,8 6 0,-2 2 48,-21 0 1,-12 2 0,6 6-70,0 12 1,1 7-66,15-6 1,-4 3 0,0 1-1,4 1-443,-1 2 1,3 2-1,-1 5 451,2 1 1,-1 6 0,-2 2-1,1 3 1,4 1 34,2 1 1,2 2-1,2 1 1,0 3-1,-1 2-353,5-4 0,-1 1 1,0 3-1,0 1 0,1 0 1,2 0-1,3-1 296,0 4 0,1-1 0,3 1 0,1-1 0,2-1 0,3 0-16,-3 12 1,3 0 0,4-2 0,6-2-6,7-6 1,4-2-1,4-1 1,2-3-311,7 2 0,3-3 1,3 1 303,-1-6 1,2 0 0,2 0 0,2-3-1,2-2 0,3-3 0,1-2 1,2-2-3,2-2 1,2-3 0,2-2-1,1-3 4,3-2 1,1-3 0,1-2 0,2-2 3,1-2 0,1-2 1,1-2-1,1-4-181,-2-4 0,3-3 0,0-3 1,-1 0-1,-4 1 168,-3 0 1,-3 1 0,-1-2-1,3-5 12,-3-2 0,4-4 0,2-2 0,-2-2 0,-2 0 0,-6 1 1,11-12 0,-7 0 0,1-2 7,-4 5 0,1 0 0,0-2 0,-4-1 11,-4-1 0,-3-1 0,-1-2 1,-3 1-2,2-7 0,-3-1 0,0-3-13,-4 5 0,1-2 1,-1-2-1,-3-2 7,-1-6 1,-3-3-1,-2 0 1,-3 2-4,-4 9 1,-3 1 0,-1 1-1,-2 0-6,0-13 0,-3 2 0,-6 3 317,-9 9 0,-5 3 1,-5 4-337,-14-5 0,-7 5-20,6 7 0,-4 2 0,-5 3-127,1 7 0,-6 3 0,-1 3 0,0 1 42,4 3 0,0 2 1,0 1-1,0 2 18,0 0 1,-1 1 0,1 2 0,-1 2-288,1 3 1,-1 2-1,2 2 1,0 1 379,-10 6 0,1 3 0,6-3 0,1-4 0,6 0 0,10 2 0,0-1 0</inkml:trace>
  <inkml:trace contextRef="#ctx0" brushRef="#br0" timeOffset="19627">14600 3810 12719,'-51'-15'692,"0"0"0,-1 0 0,3 2 1,1 0-1,-2 7-108,-2 12 1,-2 7 0,2 2-1322,9-3 0,1 2 0,-1 3 870,0 1 0,-2 3 0,0 2 0,4 1 3,-2 8 1,3 2-1,3 1-174,6-6 0,1 0 0,1 5 147,1 5 0,0 5 1,2 1-1,3-2-25,5 0 0,4-1 0,-1 2-54,-5 7 0,1 1 0,6 1 39,11 5 0,8 1 0,5-5-5,9 3 1,7-3-30,0-3 1,4 3 0,4-5-142,3-10 1,4-3-1,1-3 121,5 1 0,3-2 0,1-1-8,-10-9 0,0-1 0,2-2 0,0 0-3,2 0 0,0-2 0,1-1 1,0-1 4,0-1 1,0-2 0,1-1 0,-1-1 12,15 1 1,-1-2-1,-1-2-231,-4-2 0,-1-2 0,-1-2 261,-5-4 0,-2-2 1,-2-3 328,16-6 1,-5-7-259,-6-6 1,-4-5 239,-4-6 1,-5-4-277,-2-6 0,-4-4-46,-12 14 0,-2-2 0,-1-1 151,-1-3 0,-2-1 0,-1-1-175,-2-2 0,-1 0 0,-3-1-4,0 0 0,-2-1 0,-4 1 0,-2 2 0,-4 0 0,-3 2-26,-3 1 0,-4 1 0,-4 3-23,-7 1 1,-3 3-1,-5 3-28,-8 0 1,-4 3 0,-4 4-273,7 5 1,-3 3 0,-2 2 0,-1 0-221,-5 1 0,-3 2 0,-1 1 1,-1 1 555,4 2 0,-2 1 0,0 1 0,2 0 0,5 1 0,-5-1 0,6 1 0,0 1 0,3 2 0,0 0 0,-1 0 0</inkml:trace>
  <inkml:trace contextRef="#ctx0" brushRef="#br0" timeOffset="24609">14460 5302 20089,'-2'-45'426,"0"14"-51,-6 54-168,-1 8-129,-3 4 163,-3 26-151,7-26-26,0-1 1,1 3-232,2 0 1,1 1 194,-1 3 0,0 2-25,-1 10 0,1 2 2,1-5 1,1-2-407,0-8 1,1 1 404,1 2 0,0 4 0,0-2-4,0 6 0,0 0 3,0-2 1,0 4 0,0-4 7,-1-1 0,0 2 22,-3 8 1,-1 8 0,-1-2 1,0-8 1,-2-1 0,1 3-478,0-3 0,0 3 0,0 1 0,-1-1 501,1-6 0,-1 0 0,0 0 0,1-2 25,-2 9 0,1-1 0,0-2-51,1-10 1,1-1-1,0 1-371,0 8 1,-1 3 0,0-1 417,0 2 1,1 0-1,-1 1-52,-1 1 0,0 1 0,0-1-15,1-4 0,0 0 0,-2 0 22,-2 6 1,-2 0 0,1-6-22,2-11 0,-1 0-592,-3 8 0,-2 5 1,2-7 582,3-14 1,0-3-115,-7 19 0,-1 1-1259,7-17 1,0-2 1367,-2 8 0,1-3 0,-1 3 0,6-14 0</inkml:trace>
  <inkml:trace contextRef="#ctx0" brushRef="#br0" timeOffset="25319">13677 8663 22431,'-32'5'280,"6"-3"-202,25 26 0,7 8 90,-1 17-81,-3-19 0,2 1-12,-1-1 1,1-1-1800,5 27 1780,1-18 608,12 5-344,1-26-119,7 3 326,33-23-410,-20-9-504,-5-1 1,7-3 0,-2 0 416,1-3 1,1 0-20,1-2 0,5-1 1,-7 1 579,-5 2 0,-3 0-1829,7-5 1,-6 2 1237,-19 6 0,4-4 0,-22 15 0</inkml:trace>
  <inkml:trace contextRef="#ctx0" brushRef="#br0" timeOffset="25843">13999 9892 17552,'0'-4'5119,"0"0"-4424,0 4-466,-84-13-523,45 20 460,-14 5 0,-13 6 1,10 2-972,24 0 0,2 4 859,-12 7 0,-6 6 1,7-3-8,9-2 1,5-1 81,-5 6 0,5 2-115,7-5 0,7 0-3,16 24-31,21-29 1,10-5-40,7-4 0,4-4-499,4 0 0,3-4 334,-10-6 0,2-3 0,1-1-469,1-2 0,1-2 0,0-1-754,-1 0 0,-1-2 1,0 0 1446,0-2 0,0 0 0,-6 0 0,14-9 0,-28 6 0</inkml:trace>
  <inkml:trace contextRef="#ctx0" brushRef="#br0" timeOffset="26226">14381 9532 15154,'-51'-13'932,"0"0"0,0 0 0,-2 2 0,-1 0 0,4 5-1151,-2 3 0,-2 6 559,4 4 0,-7 3 1,-1 3-1,6 1-786,3 3 0,4 2 0,-2 1 498,0-3 0,-3 0 0,0 3 0,2 4 44,2 7 1,2 6-1,2 2 1,3-1-49,0 4 1,3 1 0,1 3-33,-2 2 1,-1 3 0,2 1 0,5 0-17,9-7 0,2 0 0,5 0 0,3-1-8,3 12 1,7-1-1,8-3-57,9-4 0,9-3 1,4-4 58,12 6 1,11-7 2,-10-19 1,6-3 0,5-1 0,1-3-1,-4 0-465,3-2 1,-3-2 0,2-2 0,3 1 462,4 1 1,4 0-1,1-1 1,1 0 0,-4-2 9,4-2 1,-1-2-1,-3-1 1,-1-1-221,2 1 1,-2-2 0,1-4 250,-6-3 1,3-3-1,-1-2 1,-5-1 17,-5-4 0,-4-2 0,2-3-14,0 1 1,4-3 0,-1-2-1,-4-2 1,2-8 0,-3-3 1,-3-2-13,0-3 1,-2-2 0,-2 1-17,-8 8 0,-2 1 0,-2-5 79,3-15 1,-2-5 0,-8 3-90,-7 1 0,-7-1-51,-3 5 0,-4-3 1,-8 5-32,-8 11 1,-8 3 0,-4 3-398,-10-2 0,-5 4 0,-5 1 466,3 5 0,-6 1 0,1 2 0,5 2 0,7 2 1,4 3-1,0 0 0,-2 2 0,-1 1 0,1-1 0</inkml:trace>
  <inkml:trace contextRef="#ctx0" brushRef="#br0" timeOffset="35751">5217 5950 16790,'-12'-15'1394,"3"2"-1343,9 13-611,0 0 403,3 1 364,3 1-112,8 5-33,6 2 0,4 6 10,7 1-16,4 2-5,6 2 10,5 2-27,5 2-6,2 3-22,-11-4-4,-11-3 1,1 0-280,13 11 313,-12-9 0,2 1 65,-3-4 0,0-1 120,4 1 1,3-1-307,8 2 1,0-2 132,-7-3 0,3 1-484,4 0 0,6 2 0,-2-1 522,5 1 1,4 1-14,-5-1 0,8 3 0,0 0 0,-4-1-38,-4-1 1,-3-1-1,1 1-19,6 1 1,1 1 0,-1 1 46,-3 1 1,0 0 0,-7-1-34,-8-4 1,0 1 21,1 2 0,5 2 0,1 2 0,-6-3 40,10 8 0,-1-1-25,-2 0 1,3 1-1,-3-1-564,-1 0 0,-1-1 577,-8-5 0,1 1 1,1-1 21,2 1 1,1-1 0,1 1-47,1 0 0,0 1 0,2 0-15,7 4 0,0 0 1,0-1-7,-9-5 0,-2 0 1,0 0-3,1 0 1,-1 1 0,0-1-12,0 0 0,0 0 1,-1 0-7,0 1 1,0-1 0,0 1 3,-1-2 1,-1 1 0,0 0-5,0 0 1,0 1 0,-1-1-10,-1 0 1,1 0 0,-1 0-1,0 0 1,0 0-1,-2-1-2,8 4 1,-1 0 8,8 3 0,1 1 3,2 0 0,0 0-10,-18-9 1,1-1-1,1 2 2,4 1 1,2 2-1,-3-2 13,11 7 1,-2-2-15,-12-6 1,1 0 21,-2-1 0,2 1 0,-1-1 3,3 1 1,0 1-12,-3-3 0,3 3 1,-1-2 27,10 5 1,-1 0-12,0-1 0,1 0-259,-2 0 0,1 0 237,-2 0 0,-1 0-6,-2 0 0,0 0 6,-3-2 0,1 1 5,-2-2 1,0-1-9,-1-1 0,-1 0-3,1-2 0,-1 0-57,0-1 0,0-1 71,1-1 0,2-1-3,0 0 1,2 0 5,0-1 0,1-1-3,2 1 1,-1-1-7,1 0 1,-2 0-4,1 0 1,-1 0-11,-1 1 0,-2 0 10,0 0 1,-1 1 0,-2 0 0,-1 0-6,-1 0 0,0 0 3,-1 0 0,0 0 510,-1-1 0,0 0-502,19 7 1173,-3-1-1162,-13-5 1,0 0-12,18 8 296,-12-5 1,1 1-297,14 5 0,-3 0 12,-5 0 11,-4-1 0,-5 1-23,-6-1 693,-10-5-715,5 7 322,-15-8-299,7 7-40,-11-8 22,-2-4 340,-3-2-334,-2-3 17,-3-3-11,0-1-17,-2-1 11,1 0-22,3 7 11,2 1 0,3 5 17,0-1-6,1-1-11,-2-3 11,6 3-33,-2-3 22,7 4 17,1-1-6,4 3 28,1 0-22,2 2 0,-6-3-12,7 10-5,-8-6 11,9 8-33,-6-5 22,0-4 22,-4-2-10,-2-5 27,-5-4 17,-4-2 50,-4-3 107,-3 0 218,-1-1-363,0-10-34,-4-5 5,-3-12 28,-12-17-45,-1 8-22,-4-3 17,-17-2-28,2 11-146,10 7 1,-1-1 161,3 3 1,0 0-6,1 0 0,1-2 8,1 0 1,0 0 13,-18-22 1,7 4-6,5 4 11,8 7 0,3 7-23,6 6 6,3 6 29,5 5-57,3 4 251,2 1-245,7 8 17,12 6 5,21 14-8,-11-10 0,3 1-410,7 5 0,1 0 404,5 4 1,-1 1 4,1 2 1,-2 1 0,-4 1 0,-4 0 2,-9-8 1,-4 1-51,-2 9 1,-8 3 32,-15-5 1,-5 0 5,4 0 1,-3 1-26,-17 6 0,-5-3-598,1-8 0,-1-1-1248,-9 9 1,0 0 1301,3-4 1,2-3-1,-10 10 1,21-19-1</inkml:trace>
  <inkml:trace contextRef="#ctx0" brushRef="#br0" timeOffset="39051">15124 7072 23243,'-48'-2'313,"-1"0"1,7 0-1,8 7-111,8 35 0,14-4 162,28 5-230,3-15 34,23-7 1,6-5-1820,12-6 1686,-16-4 1,6 0 0,-2-3-3,11-4 1,-1-2-16,-8 1 1,1-1 0,-2-1 0,8-2 1,-2-2 38,-11-1 0,0-2 0,-6-1 167,-6 0 0,-4-4-85,12-13 0,-6-2-44,-10-8-1,-14 10 0,-6-1 140,-16-21-78,-5 1-79,-8 7 62,-5 12 96,-2 10-164,7 4 91,-4 2-1,12 11-95,3 1-33,2 2 1257,8 2-1308,3 1 206,33 13-167,11 1-19,-1 1 0,2 1-441,-9-4 0,0 1 429,11 7 1,-2 3-12,-11-1 1,-5 5-516,4 19 0,-7 4-199,-10-15 1,-6 3 733,-12 5 0,-6 6 0,-1-10 0,-5 2 0,0-10 0,0 0 0</inkml:trace>
  <inkml:trace contextRef="#ctx0" brushRef="#br0" timeOffset="40710">15117 7073 8293,'-6'-3'7208,"2"0"-6552,4 3 951,0 0-21,-46-20-1272,35 15 128,-35-15-156,46 20 357,-5 9-21,-7 12-544,3-1 1,-6 9-18,10-12-16,1 2 28,4 3 68,5-5-24,0 0 427,15 0-337,-6-7 140,19 6-201,-12-8 178,27 6-167,-13-7 84,26 3-179,-25-6 66,15-3-66,-25-1 47,12-3 0,4-1-13,14-5-193,-17 3 1,1-1 144,-7-1 0,-2 0 41,16-6 12,6-5 22,-11-2-61,-17 4 118,0-20-136,-16 18 68,3-31-22,-11 23 0,-5-11 236,-2 9-242,-3 4-45,3 7 68,-3-4-46,1 2-16,1 1-6,1 1-22,4 12 28,1 1 45,0 3-34,0 0-28,0 2 11,0-2-39,0 1 11,-2-1-5,1 0 44,-5-3-28,3 1 1,-3-3-23,3 2 17,-3-1-23,2 1-5,-8-4 28,-1 1-6,-4-1 11,0 3-22,4 1 11,5 4-5,1-2-12,4 3 1,1 0-57,2 0 73,6 3-11,3 3 0,4 2 12,18 5-7,-10-5-10,41 10 16,-13-9-121,-13-1 1,1-2 109,14 2-13,3 2 24,-13-1-5,-4 1-17,-7 2 5,-16-3 6,-3 6 31,-5 15 0,-1 4-14,1 11-6,-2-4 0,-1 1 247,-2 2-281,5 10-55,1-14-678,4 8-3500,-1-18 4256,-2-7 0,-4-12 0,-2-8 0</inkml:trace>
  <inkml:trace contextRef="#ctx0" brushRef="#br0" timeOffset="42909">16739 6780 22621,'9'21'918,"-4"-8"-324,28 20-387,-14-21 314,35 8-308,-13-16-45,22-7-73,-28-7 1,-2-3-29,13-9 62,-10-9 0,-4-4 44,-11-9-100,-5 8 0,-4 0-23,-13-5 68,-11-1 39,-21 14-96,-8 7-27,-17 11 5,2 19-22,-1 12 0,14 2-9,16 0 0,3 4-211,-3 14 214,10-9 0,3 0-17,4 24-22,20 0 6,20-5-6,7-12-342,-5-18 0,7-2 275,13-4 0,3-3-692,3 0 1,2-3 618,-10-5 0,2-1 0,-4-3 25,2-1 0,-2-4-85,-2-4 0,1-3 1,-3-1 132,-1-3 0,-2-1-284,17-8 1,-4-2 372,-19 6 0,-5-2 195,14-16-133,-20 5 557,-12 6-568,-10 5 1258,-8 3-1258,-4 2 826,0 5-708,-9-3 10,5 7-38,-7-4-18,5 6-72,6 2 112,-2 1-73,6 2-72,-1 1 38,3 0-28,3 1 34,-1 0-22,1 0-12,-2 0 29,0 0 16,-4 0 34,-3 0-17,-2 0-39,-3 0-1,-1 0-10,3 0 22,-8 1-11,4 2-34,-3 0 0,3 3 34,-19 16 28,5 0-40,-11 9 23,4 12-28,22-11-11,-1 14 11,25-11-11,5-10 73,33 4-34,-3-16-31,-11-4 0,2-3 67,6-8 1,-2-4 24,18-10-72,-23 0 0,-4-3-17,-3-13 14,-12 0 0,-4-3-785,0-26 757,-4 14 0,-2-3 6,-4 4 0,-2 1-9,0 8 0,0 2 6,-1 2 0,-2 1 103,-2-6 0,0 3 32,-2-7-12,-4-17-68,8 45-72,2 8 12,2 13 786,0 9-792,0 18-23,1 14 11,-1-16 1,1 2-207,0 5 1,0 3 177,1 5 1,1 2-407,1 3 1,4 2 262,3-2 1,5 0-48,6-5 0,5-3-31,6-6 0,5-6-11,4-8 1,4-6 66,2-5 0,2-7 106,0-6 0,1-6 40,0-4 0,0-5 14,-1-4 0,-2-3 50,-3-3 0,-3-2 25,-5-1 1,-5-3-1,-6 1 1,-4-1-37,-5 1 0,-4-1 208,2-24 27,-11 11-140,-10 16 507,-39 8-417,-10 17-107,13 4 1,-2 4-18,-3 8 1,2 4 198,16-4 1,2 2-253,-1 4 1,7 0 135,12 3-139,9-7 46,14 1 10,6-8-16,16 1 28,4-12 11,5-7 11,-1-11 287,-6-7-181,-9-2 247,-7-1-285,-11 13-130,-3 3-44,-7 17 22,-4 10 1,-3 16 4,-6 20-4,0 3-21,-1 1 1,-2 5-857,4-8 1,0 2 852,1-1 1,-1 3 0,2 1-19,3-4 0,1 1 0,1-1-36,1 2 1,1 0 0,0 1-33,2-5 0,0 3 0,0-2 0,-1-3-252,-2 16 1,-1-4 357,-1 6 1,-6-10 2,-18-28 12,-9-28-23,-7-20-23,21 0 1,2-5-404,0-7 0,5-6 336,2-8 1,6-5-23,8-6 0,7-2 13,3 18 0,3-1 0,4 2-97,4 0 0,4 1 0,2 2-2,2 1 0,2 2 1,2 1 21,1 3 0,2 2 1,-1 1-26,17-11 0,-1 3 47,-3 3 0,-1 3 84,-4 2 0,-2 1 44,-5 3 1,-3 0 42,-4 3 0,-2 2 117,12-15 96,-13 11 819,-11 7-657,-8 8 1652,-3 4-1797,-2 4 795,0 0-1014,1 9 6,4 6 16,6 11 18,10 5-12,13 0-12,15-4-4,8-10 16,3-10 33,-6-16 12,-11-10 17,-11-15 10,-10-5 7,-10-5 83,-6 2 45,-10 6-27,-7 9-102,-9 11-50,-13 13 22,-7 17-30,3 20 0,2 6-60,-3 8-8,8 1 1,10 6-85,25-8 1,11-2-376,2-3 0,6-2-994,1-5 0,5 0 1,1-4 1444,11-2 0,0-6 0,-11-6 0,-3-4 0,6 2 0</inkml:trace>
  <inkml:trace contextRef="#ctx0" brushRef="#br0" timeOffset="44094">15719 4177 21808,'-2'-55'370,"-1"-1"0,4 1 0,8 4-194,15 14 1,7 2-848,-4 2 0,2-1 0,0 1 752,2-3 0,0 1-6,8-8 1,-1 3 64,6-3 53,2 2 1,3-1-352,-15 15 1,1 1 185,0 0 0,2-2 0,-1 5 108,-1 5 0,-1 3-119,-1 3 0,-1 3-39,27-4 33,-11 7 1115,-15 5-1137,-15 5 44,-10 1 1161,-17 5-1099,-10-2 531,-17 2-581,-14-6 11,-8-7-25,26 0 0,-1-2-9,-1-2 1,0-1 19,1-2 0,0 0 5,-1-1 1,2 0 53,-27-11 140,9 2 50,14 5-78,14 4-157,11 5-34,7 4 12,12 2-12,13 4 0,25 2 0,-13 0 1,4 0-584,8 1 0,2 1 561,6 2 0,2 2-3,1 1 1,0 2 4,-2 2 1,-2 3-9,-6 2 1,-4 2-20,-8 2 0,-5 3-65,6 17-830,-27-5 1,-8 2-1431,-9-9 1,-3 0 2349,-3 10 0,-1-2 0,-9 3 0,9-21 0</inkml:trace>
  <inkml:trace contextRef="#ctx0" brushRef="#br0" timeOffset="45467">17265 3320 16304,'-20'-44'1706,"-1"0"1,1 1 0,-5-10 0,4 6-1253,1 3 462,12 25-692,6 12-71,1 6-109,6 13 7,7 15-29,3 3 6,9 12 0,2 3-17,1-2-143,3 4 0,2 0 160,-9-17 0,-1-3 145,15 16-61,-12-17 0,0-6 247,-5-11-174,4-3 61,-4-24-95,0-15-44,3-18-57,-3 4 0,-7 3 1,-1 1-34,-2 3-6,-2 2 0,-1 3-11,-3 13-67,3-12 321,-1 22-1178,15-4-415,4 14 510,7 1-1244,14 7-1186,-3 1 968,2 4-2095,-4-1 1,-2 0 3360,-3-1 812,-2 1 0,-3-1 253,-16-2 6423,0 7 959,-12-3-5636,-3 1-1131,-1-3-105,-3-6 631,0 1-509,1-1-347,0-1 67,3-1-190,4-2-39,14-10-135,-2 3 39,16-13 39,-10 2-5,0-7 11,-8-2 11,-7 1-78,-7 8 61,-13 1-78,-6 13 6,-22 5-17,12 6 16,-12 13-27,16 1 33,-4 18-39,11-11 0,5 27-5,14-28-12,15 32 6,19-20 13,-13-16 1,4-1-225,14-3 0,0-5 250,11 0-17,-15-8 0,-2-3 11,2-8 113,5-9-90,-19 1 33,-4-13-5,-14 2-34,-2-10 428,-3 5-417,-1-21-5,2 13-17,5-14-5,7 16 5,7 9 0,13 8-17,-3 11-9,3 20 1,0 5 3,-1 2-6,-6 1 0,0 4 0,6 17-39,-1-7 27,-8-11 1,2 0 6,8 0 27,23-2-5,-14-14 8,-4-9 0,-1-3 3,6-7 20,-9-11 0,-4-4-484,-7-4 461,-4-14 0,-4-3-2,-7-4-15,-8-2 0,-3-4-581,-2 14 0,-3 1 590,-4-11 0,-2 0-6,3 12 0,-1 1 81,-10-9 1,0 5-4,1 9-5,3 7 0,1 5-16,5 16-40,4 6 378,3 15-406,4 16 6,1 3-6,10 31-147,5-17 1,4 2 137,-3-9 1,2 1 0,5 10 0,5 1-147,0-10 0,4 0 0,-1-2-75,0 2 1,1 0 137,-2-4 1,2 3-1,-5-6-221,13 16-1939,-8-5 1121,-18-24 1131,5 8 0,-17-26 0,-2-3 0</inkml:trace>
  <inkml:trace contextRef="#ctx0" brushRef="#br0" timeOffset="46359">19008 3036 14785,'-5'-5'8525,"0"2"-7652,5 3-352,-61-45-308,46 33-199,-21-13 0,11 4 25,35 16-39,15 1-5,28-3-12,-3 2 0,4 0-471,-4-1 1,0-1 484,3 2 0,-2-2-3,-8-1 1,-3-2 11,10-6 33,-1-3 45,-20-2-6,-18 4-16,-14 1-17,-4 7 112,-9 2-39,5 4 1238,-18 2-1233,12 6-50,-9 4-40,14 3 1,4 11-12,9-9 51,21 17-23,12-15-44,10 4-12,2-12 23,-12-6 0,-1-1 0,9-3 36,4-3 0,-2-5 9,-11-5-12,14-12-16,-34 9 50,-10-15-84,-9 15 61,-28-22-27,-8 23 2,8 6 1,-1 2-125,0 7 1,1 3 155,-19 4-4,0 12-8,20 8-51,6 5 1,11 9-40,22 11 14,7-21 1,4 0-54,4 1 0,2-1 14,0-4 1,3-2-803,15 3 0,2-3 368,-10-8 0,2-2-37,13 6 1,5-4-210,8-10 0,-3-5 694,-23 1 0,1-4 59,22-9 0,-4-7-31,-12-11 163,6-8 403,-23-4 873,-17 1-396,-3 5-265,-8 5 518,-4 20-965,-4 12 458,-5 11-582,-2 9-123,2 0-11,-3 22-28,11-10-22,-2 17-12,8-19 6,1 9-5,1-18-91,-6 30 18,-4-27-45,-6 9 11,2-27-107,-13-29 219,5-9 0,-7-11 11,13 8 1,1 0 38,1-11 40,-3-16 39,16 26-17,6 11-40,8 11-38,10 10-12,14 15-5,16 15-17,-21-6 0,1 1-462,2 5 1,1 0 396,2 2 1,-1 0-454,0-1 0,0 1-3840,-2-1 0,-1-1 4358,-5-5 0,-4-1 0,6 5 0,-17-12 0</inkml:trace>
  <inkml:trace contextRef="#ctx0" brushRef="#br0" timeOffset="67026">2965 13468 15075,'-3'-45'1197,"-1"1"0,1 0 0,-6-17 0,-3 5-872,-2 16 1,-4 5 482,-5 5 0,-4 6-556,-33 9-199,27 17 0,-1 4-324,3 4 0,0 6 324,-15 22 1,2 7-412,11-7 1,2 3 366,1-3 1,0 3-1,3 1-11,5 0 0,4 0 1,4 0-22,0 11 1,8-1 160,6-6 1,7-6-106,36 5 6,17-41-22,-5-15 0,-14-9 0,-3-6-173,-13 7 0,0-4 210,4-8 1,3-9 0,1-2-1,-5 2-481,-4 0 1,-4 1 0,1-4 455,4-4 0,3-5 1,-2-3-1,-2 0 18,-7 7 0,-2-3 0,-2-1 0,0 3 1,-1 3-20,1-4 0,-1 3 0,1-2 26,0-3 1,1-3-1,-1 1 1,-2 9 590,-4 8 1,-3 5-382,4-22-67,-8 24-203,-5 25 320,0 17-280,-4 19 2416,-1 8-2420,-2 14 1,-1 10-26,3-13 1,-1 3 0,1-1-503,0-3 0,-1 0 0,2 4 494,-1 3 0,1 4 0,0 0 0,3-7 3,0 6 0,4-2-4,0-6 1,2 2-1,2-5-90,6-4 0,4-7 111,20 15-6,-2-26 0,0-14 56,0-19 1,1-6 27,19-16-67,-15 10 0,-1-3 39,8-20 56,-18 11 0,-1-4 11,0-2 1,-1 0-1483,0 0 1,0 1 1392,-5 4 0,-1 2 1464,6-8-1324,-12 20 36,3-5-198,-12 23-12,-1 3-6,0 12 7,0-3 3324,0 41-3415,2-26-212,0 5 0,1 0-359,4-2-4266,3 5 1,2-1 2566,-3-8 0,7 16 0,-13-38 1</inkml:trace>
  <inkml:trace contextRef="#ctx0" brushRef="#br0" timeOffset="67217">3738 12840 19580,'-8'-6'3394,"2"1"-2793,6 5-562,-74-31-67,52 26 43,-19-13 0,5 9-715,32 34-324,11-1-2235,11 18 3259,16 1 0,-14-20 0,1 0 0</inkml:trace>
  <inkml:trace contextRef="#ctx0" brushRef="#br0" timeOffset="67917">3886 13050 20005,'-3'-4'4626,"1"1"-3583,2 3-1066,-19-36 46,20 38-29,3 6 17,17 38-8,-6-9 0,-1 3 8,-7 7 0,-3-1-33,0 17 33,-4-23 0,-2-3 208,-1-8 217,1-27-251,0-13-73,7-22-95,4-11-23,12-5-33,-1 8-129,1 13 0,3 1-414,13-4 122,8-5-1623,10 11-52,-16 14 724,10 0-3843,10 7 2554,-18 4 1849,14 2 1372,-21 2 185,-12 0 3495,-7 4-1120,-9-2-959,-2 4-744,-3-2-857,-2-1 493,-2 4-734,0-5-118,0 1 219,12-5-224,8-4-95,13-6-45,-4-1 16,19-17 12,-16 2 5,11-13 18,-15 3 83,-7 0 409,-8-3-230,-11 13-111,-8 1-152,-3 15 101,-13 4-84,3 8 5,-13 7-55,2 12-12,-3 13 0,13-1 1,2 4-26,7-9 1,2 1-1753,-3 12 0,5-1 1626,9 3-399,11-14 1,5-1-1008,20 7 140,-6-13 1,2-3-1479,18-2 2873,6-11 0,-34-7 0,1-1 0</inkml:trace>
  <inkml:trace contextRef="#ctx0" brushRef="#br0" timeOffset="68352">5229 13091 19580,'1'-3'5365,"1"0"-4368,-2 3-717,-82-14-112,34 25-605,-8-10 1,1 6 450,28 11 0,5 6-14,-15 25 12,14-7 73,14-8 0,4 0-141,0 13 11,6-14 1,3-2 162,5 5-281,35-7 40,3-20 36,-11-7 1,5-4 24,13-13 0,-1-6 70,-19 9 1,0-5-167,9-9 0,5-7 0,-7 2 233,-11 1 1,-3-1-31,13-9 0,0-4 36,-10-1 0,-3-3-6,-3 3 1,1-7 83,-4 3 1,2-8 0,0-1 0,-3 6-80,-4 11 0,-2 3 1,0-2 83,6-22 0,1-4 0,-11 14 228,-17 12-122,-6 6-202,-8 20-18,-8 28-33,9 2-3,2 16 0,2 5-25,2 7-272,1 6 1,2 5 257,6-11 0,1 2 32,0 12 1,1 3-486,6-12 0,2 1 1,0-3-19,-1 2 1,3-1-1193,3-6 0,2 1 0,1-6 1688,13 19 0,-4-10 0,-9-23 0</inkml:trace>
  <inkml:trace contextRef="#ctx0" brushRef="#br0" timeOffset="68601">5689 13176 17620,'-11'-2'4352,"3"1"-4058,-23-7 0,-3-2-143,17 2 1827,-31-24-1967,63 23 708,36-12-691,-12 14-17,10-1 0,5 1-309,-13 3 0,0 0 295,19-3 1,3-1-4,-4-2 0,-4 1 6,-17 1 0,-1 1 529,2-3 0,-2-1-518,15-13-16,-21 9-219,16-11-2818,-35 16 2285,-1 1 1,-10 6-1,-1 2 1</inkml:trace>
  <inkml:trace contextRef="#ctx0" brushRef="#br0" timeOffset="73644">6373 13000 21640,'0'-5'3467,"0"1"-3271,0 4-179,8-21 85,-5 37-69,5-18-22,-7 43-199,-9 3 1,-3 3-443,3-10 0,0 0-1728,-8 22 1,0-1 2357,6-23 0,1-4 0,-2 8 0,7-20 0</inkml:trace>
  <inkml:trace contextRef="#ctx0" brushRef="#br0" timeOffset="73834">6588 12897 18256,'-17'-42'1268,"-1"1"1,0-1 0,-3-10 0,2 8-533,-2 13-288,-2 11-390,10 11-304,-7 7-1569,13 51-2818,12 6 4633,-2-15 0,2-1 0,6 1 0,-3-16 0</inkml:trace>
  <inkml:trace contextRef="#ctx0" brushRef="#br0" timeOffset="74244">7154 12825 25113,'-54'-1'235,"0"0"1,1 4-1,4 8-188,12 12 1,5 6-490,-1 2 1,2 3 438,5 0 0,3 1 6,7-2 0,4-1-3,5 21 313,23-10-274,6-18-28,30-5-271,-14-15 0,3-5 257,1 0 1,2-3 4,9-3 1,-1-3 19,-13-1 1,-2-5 92,-3-10 0,-5-1 19,3-7-25,-20 3 1,-8-3 175,-25-22-162,-6-1-15,6 24 0,-2 4-63,-22-7-28,8 15 5,-23 14-78,18 18 11,12-1 0,2 4-151,-7 29-324,13 12-1026,28-12 0,9 0-1070,2-11 0,4-2 2753,10 7 1,1-6 0,6-8 0,-15-14 0</inkml:trace>
  <inkml:trace contextRef="#ctx0" brushRef="#br0" timeOffset="74851">7551 13027 16051,'5'-9'3593,"12"-24"0,4-5-1487,6-1-1975,-6 2 1,0 3 255,3 10-247,-17 33-23,0 15-16,-1 24-84,-7-3 0,-1 10 0,-2-4-59,0 0 0,-3 0 15,1 3 1,-1 5 0,0-8-5,-2-7 1,2-7 58,3 6 106,15-18 40,12-43 89,16-19-118,-18 10 1,0-2-210,3-4 1,1 0 197,0-2 1,2 0-21,-1 3 1,2 1-28,-1 4 0,0 2 30,22-11-142,-9 15 59,-6 12-12,-4 14 1,-3 8-34,-3 13 16,-3 8-5,-2 5-17,-3 2 431,-4-8-526,5 10 103,-2-20-143,8 6 12,4-19 90,-4-7-56,25-18 117,-9-6 11,-11 4 1,0-2 61,17-18-6,-12 7 196,5-20-1752,-24 18 1,-2-1 1578,12-23-84,-11 10 1,-3-1-18,2-12 0,1-1 0,-4 22 0,-5 28 0,-2 13 3392,5 10-3392,7 16 0,7 19 0,-3-1 0,0 2 0,-5-10 0,1 1-362,2 12 0,-1 0 362,-7-18 0,-2-2 0,2 16-911,-19-14 1,-5-3-6343,-11 1 6622,-4-4 1,0-4-1,4-8 1,0-1-1</inkml:trace>
  <inkml:trace contextRef="#ctx0" brushRef="#br0" timeOffset="76249">10907 13352 18806,'4'-53'1362,"0"0"1,0 0-1,-1 0 1,-4 3-1139,-6-4 0,-6 8 39,-16 15-156,-8 16-40,-10 17 6,-11 18-677,23-2 1,0 4 634,-2 5 0,0 2-23,7-4 1,1 1-1381,-3 9 1,2-1 1371,0 6-97,9 6 0,6 1 86,14 2 16,4-10 1,7-5 62,33-9-9,-12-18 0,1-3 352,23-7-238,-13-9 1,-1-5 117,10-18-137,-17 8 0,-3-2-8,0-13 67,-8-10-135,-15 21 1652,-4-1 0,-1 0-1551,-2 0 315,0-10-360,-2 29-89,1 9-45,-2 4 422,0 7-411,-2 9-16,-2 14 10,0 12-10,1 8-6,5-6 11,7-12 0,2 0-23,16 11 20,-5-14 1,4-3 7,28 6-16,5-13 11,0-13 11,-6-16 34,-8-11-23,-14-2 51,0-25-22,-16 6-43,-4 11 0,-1-1 32,3-25-12,-3 13 11,5-3-17,-5 23 40,15-21-34,-7 23-6,27-8-22,-11 24-17,14 14 17,-11 13 17,-3 12-28,-2 7 5,-14-8 1,-2 2 16,7 15-6,-9-17 1,-1-2-28,3-2-1,4 1 18,-6-15-6,24 7 11,-9-15 0,19-6 0,-12-15 16,0-14 1,-12-5 0,0-4-20,-6 6 0,0-1-162,5-14 1,-2 0 183,-6 15 1,-2 1 30,8-22 51,-8 16-51,-5 14-10,-5 10 56,-7 6-96,2 5 0,-4 2 0,3 5 358,-4 25-358,6 1-7,5 26-122,18-5-112,-2-23 1,5 0-2774,8-1 1,7 0 0,-3-2 2447,3 1 1,-1-2 0,9 5-1,-6-5 1,-12-12 0</inkml:trace>
  <inkml:trace contextRef="#ctx0" brushRef="#br0" timeOffset="77142">14348 13358 22176,'1'-55'532,"0"0"1,-1 0 0,1 10-1,0 2 1,-3 3-360,-4 0 0,-6 4 4,-5 7 0,-4 3-112,-3 3 1,-3 3-50,0 2 1,-3 6 31,-8 11 1,-2 10-531,-9 9 1,0 5 444,8-5 1,1 3 49,2 2 0,0 4 0,4 0 3,5 3 1,4 1-14,-5 6 0,5 4-6,9 4 0,7-1 562,6 13-562,15-23 0,9-6 20,38-8-435,-1-13 0,3-5 423,-16-3 1,0-2-1,12-5 1,-1-5 39,-2-12 0,-5-2-9,-19 10 1,0-4 41,12-17 1,3-11-1,-9 4-56,-14 14 1,-4-3 3,1-6 1,2-8 0,-2-2-1,-3 6 16,-2-8 0,-4 1-17,5-10 1,-2-1 72,-5 6 1,-3 6 153,-2-1-2140,-4-11 1956,-2 41-64,-9 24 30,0 25 849,-3 8-869,3-3 0,0 3-17,3 2 0,0 0 6,-1 0 0,1 3-3,2 11 0,2 6 0,2-4-182,2-5 0,2 0 189,0 2 1,2 5 0,2-7-14,6-3 1,3-7-1,10 19 1391,-3-27 0,0-5-1391,0-4 1,10 4 50,-9-21-45,-10-5 28,5-6 830,-12-1-830,0-5 332,-4 3-360,-1-8 0,-4 4 12,0 0 4,-1 6 7,0-2-12,2 5 6,-2-4-17,3 7-1199,1-2-251,9 7-1776,4-3 3226,13 2 0,-12-3 0,2 0 0</inkml:trace>
  <inkml:trace contextRef="#ctx0" brushRef="#br0" timeOffset="78091">14845 13206 20907,'-9'0'4027,"2"0"-3602,7 0 562,0 0-943,26-18 12,-3 12-16,28-16-24,-18 18 1,-1-3 50,10-9 40,-10 0 229,13-19-23,-25 2-66,-7-14-40,-14-1 28,-7-2 230,-11-1-290,1 20-175,-6 7 0,3 24 0,-5 13 0,-6 17 0,-3 19 0,19-18 0,1 1 0,3 2 0,2 0 0,4-1 0,3 0 0,12 28 0,16-9-52,6-16-487,5-16 0,6-5 233,-9-8 1,3-2-54,17 1 1,3-4 47,-7-6 1,-2-5 139,1-4 0,-2-3 148,-11 1 1,-2-1 22,-3 0 0,-3-5 106,8-17 1,-3-4 30,-9 11 1,-1-1-112,11-19 1,-3 0 250,-15 17 0,-4 4-3,4-13-16,-9 12 509,-8 9-104,-1 12-663,-4 1 0,-7 39 0,3-1 0,0 10 0,-3 12 0,3-1-1068,0 5 0,2 2 1068,0-9 0,-1 4 0,0 1 0,1-1-19,-1 9 0,2-1 0,-1-2-379,1-9 0,1-1 0,-1 3 126,-2 2 1,-1 3-1,-2 1 1,0-6-92,-2-3 1,0-3 0,-2 0 179,0 8 0,-1 2 0,-5-2-502,-9-3 0,-6-1 0,0-7 209,-3-2 0,-1-4 260,4-4 0,-3 0 0,2-6 333,-3-4 1,3-10 296,-23-12 174,17-26 45,20-25-353,14 0 36,23 0 1,11-3-41,1 11 0,6-1-245,1 1 1,3-3 0,3 2-19,1 5 0,2 2 0,1 1-11,4-1 0,1 1 0,2 0-14,1 2 1,0 1 0,1 1 11,-1 1 0,0 1 0,0 2 0,-3 1 0,-1 1 0,-1 0 11,-4 2 0,-1 1 1,-1-1 18,11-11 1,-2-1 453,-8 1 1,-3-2-362,-5 2 0,-4 0 81,-4 2 1,-4 1 715,4-12-399,-8 6 84,-11 14-309,-3 5 1611,-6 3-1744,-3 9 438,-2 3-601,-2 1 0,-5 11 0,1 1 0,-4 9 0,0 12 0,1 5 0,6-6 0,2 1-381,-8 21 1,3 1 198,9-10 0,4-2-219,5 0 1,4 0-526,0-5 1,4-1-655,3-4 1,4-3 1579,22 11 0,-17-18 0,-1-11 0</inkml:trace>
  <inkml:trace contextRef="#ctx0" brushRef="#br0" timeOffset="78267">16415 12963 22571,'-18'-46'1086,"0"-1"1,0 6-1,1 6-968,-2 11 0,-3 6-236,8 12-106,2 9-325,5 15-633,11 17-1501,6 16-7148,6 8 8327,-3-14 1,-4-15 0,-6-22 0</inkml:trace>
  <inkml:trace contextRef="#ctx0" brushRef="#br0" timeOffset="79418">16674 13176 18155,'4'-5'4766,"-1"2"-1806,-3 3-2916,30-35 509,-24 43-525,21-16 265,-31 43-268,-3-3 1,-1 1-26,-8 19 288,4-14 0,-2-1-299,-11 20 22,2-12-5,8-16 83,7-15 29,9-16-40,9-15 26,6-10 0,3-5-37,-1 5 0,1-2-288,15-16 1,1 2 248,5-2-9,-12 19 1,1 5 165,9 4-173,11 4-12,-10 7-68,18 19 35,-27-4-105,-1 7 1,-1 5-204,-1 7-191,10 18-168,-13-7-17,-3 0 726,2-3 53,-5-17 117,6-9-33,-2-19 50,2-7-106,-3-2 246,12-16-107,-8 6 62,8-9-111,-15 16 223,-5 6-403,-10 12 0,-4 5 0,-1 4-6,-1 8 17,11 8 29,12-4-12,8 1-17,2-13 28,3-9 23,-6-6-6,7-9 5,-1-9 29,-3-8-1,-6-4 242,-5-7-225,-11 18 96,-4-3-152,-7 22 6,-3-2 52,-25 4-108,-13 10 0,10 4 0,-1 5 0,4 3 0,3 4-1714,2 8 1,5 2 1724,-1 15-890,15-12 1,3 0 810,3 6-327,10 6 1,8 2-7,4-15 1,6-2 89,8 9 0,5-3-247,8-14 0,2-7 362,-12-7 0,1-3-127,14-4 1,1-4 210,-9-3 0,-1-1 115,-1 0 0,3-4 69,1-6 1,2-7 0,-4 1 25,-3-3 0,-3-1-55,-2 3 0,2-1 0,-6 0 35,-4-1 1,-6-1 879,-1-5 0,-6-2-656,-7 4 1,-3 0-208,3-2 1,-5 3 359,-18-12-75,-37 22 313,13 11-612,-20 11 1,-2 6-65,8 6 1307,-1 5 1,2 7-1311,24 0 0,5 4-28,3-1 0,2 2 189,-7 27-175,40-8 6,23-18-18,-6-12 1,3-4-233,-4-3 0,2-3 238,13 0 1,3-6 2,9-11 0,0-6 25,-7 0 1,-2-4-438,6-3 0,-4-7 463,-21-2 1,-3-4 0,-3-1-212,3-11 0,-2-3 223,-1 1 0,1-5 0,-3 3-550,-1-6 1,-5 0 595,-5 10 1,-2-1-1,-3 2 37,-2-9 1,-3 2-1135,0 9 1,-2 2 990,-2 4 0,-1 7 495,-6 10-495,3 10 693,-4 14-693,1 44 0,5 0 0,2 5 24,1-12 1,1 1 0,1 2-25,1 9 0,2 2 0,1-3 0,1 4 0,1 2-659,-4-10 1,-1 6 0,-1-1 0,-1-7-2840,-3 1 0,-2-1 3498,-1 10 0,-2 6 0,-2-15 0,-4-11 0,-3-3 0</inkml:trace>
  <inkml:trace contextRef="#ctx0" brushRef="#br0" timeOffset="81193">20042 12735 22699,'22'-57'958,"1"-1"0,-4 9 0,-5 12-824,-13 25-117,-7 17 103,-11 18 1,-6 10-26,-2 4 0,-3 4-716,0 2 0,-3 3 1,1 2 649,0 2 1,0 1 0,1 1-17,0 2 0,1 1 0,2 1-22,8-8 1,2 1 0,1-1 0,2-2-4,1-3 1,1-3 0,4 1-26,-1 23 1,10-4 105,14-23 1,5-5-401,19 15-1493,0-27 1,14-2 0,3-1 0,-8-3 1411,6-2 1,-1-3 0,4 2 0,6 0 0,-13-5 0,-6-6 0</inkml:trace>
  <inkml:trace contextRef="#ctx0" brushRef="#br0" timeOffset="81685">20773 13196 24503,'-52'0'595,"0"0"1,8 0 0,8 0-104,16-1-32,13 1-253,1-1-17,5 1-67,29-1-103,6 0 0,5 1-12,-4-1 0,3 0-718,15 0 0,8-2 0,-7 1 707,-11-1 1,0 0 2,9-2 0,6 1 0,-5-2-1334,-1-1 0,-3-1 1339,-1 1 1,2-1 3,-8 0 0,3-1 1,-4 1 18,0 1 0,0-1 52,2 0 0,3-1 1,-6 2-14,18-3 6,-3 1 1546,-47 9-1519,-4 0 3361,-3 0-3461,-13 3 0,-4 1 0,-6 1 0,-3 3-119,10-4-1449,-5 5 874,14-5-2253,5 3-1568,12-3-2020,3 0 6535,2-3 0,-9-1 0,0 0 0</inkml:trace>
  <inkml:trace contextRef="#ctx0" brushRef="#br0" timeOffset="81944">21838 12983 18470,'-1'-4'5943,"1"0"-5417,-21-22 1,-9-7 207,1 2-465,-6-8 0,-3 0 363,-11 3-324,7 12-95,-2 4-129,21 13 17,6 5-56,13 12-6,3-1 39,16 20-25,5-6 1,4 0-21,13 16-1574,-2-5 1,0 0 1562,-1 1-123,-4 2 1,-1 0 117,-4 1-31,-5 3 0,-3 3-92,-10 5-135,-5-14 0,-5 1-1784,-7-3 1,-3-2-7807,-6 10 9157,-6-1 0,18-31 0,3-5 0</inkml:trace>
  <inkml:trace contextRef="#ctx0" brushRef="#br0" timeOffset="82567">22140 12357 26150,'-38'-30'403,"1"1"0,-1 0 0,17 10-308,24 19-50,3 1 62,20 9-18,6 4 1,3 3-43,5 5 1,0 2-281,5 1 0,1 4 268,-5 4 1,1 4-1,-5-1-27,-5-5 1,-2 4 5,0 3 0,4 7 0,-2 5 0,-5 0-639,-9 2 0,-4 3 0,-4 2 0,0 0 581,0 1 1,-1 1 0,-2 2 0,-5 0-279,-4-5 1,-2 2-1,-4 1 1,-3-3-1,-3-3-2136,-7 0 0,-6-3 1,-1-2-1,1-4 1400,-4 5 1,1-5 0,0-3 0,-8 5 0,5-9-1,11-16 1</inkml:trace>
  <inkml:trace contextRef="#ctx0" brushRef="#br0" timeOffset="94459">16284 11564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42:49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 926 32767,'-7'6'0,"-1"3"0,5 0 0,-3 4 0,-19 17 0,8-12 0,-17 14 0,-9-10 0,14-12 0,-14-3 0,22-21 0,7-15-64,3-11-1087,6-8-103,9-2-51,9 2-86,10 6 945,3 18 1,3 4-113,22-5 475,-14 12 1,1 4 17,20 15 40,-8 14 4,-15 19-26,-19 18 58,-21-21 1,-7 3-691,-7 6 1,-7 1 670,2-11 1,-2 1 0,-1-1 9,-8 8 1,-2 1-3,-3 0 0,-3 3 0,2-4 14,-1-1 0,-1-2 3,5-5 0,-1 2 0,1-5 8,-1-3 0,4-6-2917,-12 2 2954,12-15 251,2-24-206,12-5-23,-6-17-17,19-1 874,17 0-941,3 9 44,42-4-60,1 18 1397,-12 5 0,3 2-1398,-3 5 1,0 2-1049,-8 1 0,-2 2 997,-1 0 1,-1 2-1557,11 8 1,-2 1-914,4 1 2537,-3 1 0,-5-2 0,-21-7 0,0 1 0</inkml:trace>
  <inkml:trace contextRef="#ctx0" brushRef="#br0" timeOffset="182">1607 1260 21579,'2'-3'3321,"-1"0"-3013,-1 3-1467,55-28 1159,-15 24 0,-9-10 0,-1 1 0,-4 16 0</inkml:trace>
  <inkml:trace contextRef="#ctx0" brushRef="#br0" timeOffset="1017">2630 1181 32767,'17'-45'0,"-1"-1"0,-2 6 0,-3 6 0,-8 11 0,-4 6 0,-2 5-478,-1 5-848,-4 11 3119,-4 18-2007,-8 20 439,2 2-225,5-2 0,3 1 0,4 14 0,18-11 0,7-2 0,25-2 0,-4-22 0,4-6-81,-5-10 1,-1-6-1255,25-4 457,-7-6 616,-23-6 0,-1-2 151,9-11 170,-11 5 1,-4-3 407,-6-12-450,-11-2-358,-9-2-166,-7 3-94,-3 4 162,-1 13-66,1 7 34,1 9 394,3 6-146,-2 12-287,4 17-739,2 16-1305,3 12-5702,9 7 8256,1-10 0,-1-18 0,-4-16 0</inkml:trace>
  <inkml:trace contextRef="#ctx0" brushRef="#br0" timeOffset="1417">3530 1199 24357,'1'-45'735,"1"-1"1,-2 9 0,0 8-719,-3 15-6,-4 20 28,1 12-28,-4 16 6,-3 12-22,-2 11-1679,8-25 1,1 0 1694,-4 21 0,4-5-5,5 2 16,2-26 12,3 8 22,0-28 156,14-17-122,1-6 3361,12-19-3339,-1-7-11,2-6-23,0-3-16,1 4-40,-8 13-11,12-2-11,-11 21-16,11-3-18,0 21 12,-12 6-62,11 16-152,-15 7-441,7 15-825,-3 6-1135,2 7-2748,5-3 5385,-11-27 0,0-2 0,3 2 0,1-7 0</inkml:trace>
  <inkml:trace contextRef="#ctx0" brushRef="#br0" timeOffset="2082">4425 1400 15754,'5'-7'2845,"26"-33"0,5-8-2369,-12 14 15,2-4 0,5-7 1,-9 5 510,-8 0-319,-3-12-329,-26 26-153,-18 15-27,-18 20-101,2 5-26,16 3 1,0 4-26,7-2 1,1 3-182,-9 12 1,2 4 166,10-7 1,3 1-18,2 5 1,7-1-128,14 16 142,19-11-17,20-15 0,13-12 19,-16-15 0,2-6-200,-5-3 0,-2-2 206,1-2 0,-2-2 19,-4-7 1,-3-3 16,-7 1 1,-2-3 2,4-10 0,-3-3-22,-4 8 0,-3-3 30,-2-6 1,0-5-1,-3 4-33,0 8 0,-1-1 110,1-12 0,0-7 1,-2 7 65,-2 12 1,-1 2-46,0-12 1,-3 4 45,-2-2-15,-4 20-145,3 14 257,0 7-302,1 14 67,-1 13-106,-3 27 58,2-1 1,0 3-386,1-13 1,1 1 365,0 3 0,0 3 0,1-3 6,2 1 0,3-1-1498,2 8 0,3-1 1483,-2-15 1,4-3-835,12 4 0,3-6 804,2-4 16,4-7 1,0-3 5,2-12 596,5-4-546,-10-20 1,-1-8-29,3-11 6,-2 2 1,-2 0 10,-5-5 1895,1-14-1821,-12 24-29,1-3 22,-7 19-27,-4 12-62,0 4 3403,0 9-3414,-2 3-11,-2 28-1,1-15-95,1 16 1,0 1-135,5-6-356,0 3 1,3 0-2104,11-1-6593,6 3 253,-4-15 9051,-4-13 0,-10-11 0,-2-1 0</inkml:trace>
  <inkml:trace contextRef="#ctx0" brushRef="#br0" timeOffset="2275">5371 806 24032,'-41'-42'530,"-1"0"1,6 4-1,4 9-244,4 20-281,13 6-38,-2 1 5,14 7-930,26 34 106,-6-14-862,8 6 0,3 0-3842,6 0 5556,-7-8 0,-1-2 0,-5-4 0,-1 0 0</inkml:trace>
  <inkml:trace contextRef="#ctx0" brushRef="#br0" timeOffset="2999">5604 1047 23523,'5'-4'2918,"-1"1"-2151,-4 3-789,42-38 22,-20 36 2,14-3 1,2 8-3,-18 23 0,-5 8-2086,3-4 1,-2 1 2079,-4 1 0,-6 1-25,-12 4 1,-3-1 7,-2 10 447,-6-2 0,-2-4-340,5-17-39,-4 5 28,15-31 73,1-21-107,1-6 11,9-31-50,6 14 3307,4-1-3369,11 12-33,-10 17-218,19-7-483,-9 16 1,4 3-468,2 2 0,1 0 658,-2 1 0,2 3-3355,5 8 0,-4 3 980,-5 4 3378,11 9 3220,-30-13-1215,-8-3 3534,-3-3-4178,-8-3-947,-2 0-196,-8 0-397,4-1-79,2 0 39,5 0-151,3 1-6,3 1-5,9 2-11,10 2-12,3-1 12,15-1 11,1-6-17,-1-1 16,-5-6 1,-1-2-6,3-9 6,14-5 6,-25-2 38,-11 3 74,-2-14-85,-6 13 129,-11-9-3246,-38 21 3151,4 11-182,-5 19 0,0 9 106,17-1 1,5 3-9,-6 5 0,3 2-11,9-2 0,6 0-20,5 2 0,5 1-14,2 0 1,3-1-15,1-1 0,5-2-171,17 9-534,-1-19 0,2-4-614,10 4 1378,5-5 0,-1-3 0,-16-8 0,13 0 0</inkml:trace>
  <inkml:trace contextRef="#ctx0" brushRef="#br0" timeOffset="3950">7222 1230 27065,'1'-5'1589,"-1"1"-1981,0 4 4897,11-70-4505,-15 42 0,5-13 0,-4 3-380,-16 25 254,-14 8-614,-18 26 969,22-7 0,1 4-1790,-9 10 1,1 3 1143,11-7 0,2 2 517,-10 20 0,3 1 212,1 4-157,7-3 1,3 0-189,10-5-305,14 2 1,9 0-767,23-1 449,-13-11 0,5-5 384,10-14 1,4-7 281,10-7 0,2-3 55,-12 1 0,3-3 519,11-11 0,5-7 0,-9 1-475,-19 5 1,-2-3 44,9-7 0,4-6 0,-6 0-368,-11-1 1,-5-3 303,6-12 1,-3-3-278,-6 11 1,-4-2-54,-3-3 0,-1-3 0,-2 4-202,-3 9 0,-1-1 304,1-12 1,0-5-1,-2 7-528,-1-8 561,-6 7 0,-3 4-281,-2 16 644,-8-2-273,4 29 1468,-1 19-1474,-6 23 26,2 5 166,3-5 0,2 5-187,4-4 0,2 3 0,-1-1-651,-1 10 1,0 3 498,5-6 0,0 6 1,1 0-1,1-8-133,2-1 1,2-1-332,2 9 0,2 6 0,1-10-11,-1-17 1,4-2 641,17 25 0,0-5 0,-9-19 0,19 16 0</inkml:trace>
  <inkml:trace contextRef="#ctx0" brushRef="#br0" timeOffset="4908">7680 1498 11292,'-6'-7'6156,"2"2"-5815,-22-24 1,-3-4-252,15 15 1113,-16-18 1,11 3-1254,39 23-74,25-3 24,4 4-63,-7 4 1,8 1-1,-2 0-106,-1 1 1,-1 0 212,-2-1 0,3 1 0,-5 0-11,-6 0 0,-3 0 628,26-9-533,-23 2 1951,4-5-1514,-34-2-191,-13 7 34,-10 1-145,1 9 1691,-12 12-1518,4 13-280,-1 1 34,6 15-17,15-10-68,5 0 85,19 12 34,17-16-63,0 1 51,-6-18 0,1-7 40,6-9 83,21-16-146,-30 2 163,-1-25-112,-24 14 96,-12-19-147,-3 22 57,-15-3 117,-1 16-129,-1 3-94,-8 6-18,13 10-44,-14 10 22,5 8-9,8 2 1,3 1-9,-7 13-28,16 10 0,8 1-39,9-4-1892,13 9 0,6-1 1663,8-15-642,4-13 0,10 1 1,-5-5 573,-11-10 0,1-2-107,12 1 1,6 1 0,-3-5 50,-4-5 0,-2-5 297,12-1 0,0-2 134,-13 1 1,-1-3 288,18-15 0,-4-4 33,-25 9 0,-3-3 62,16-10 1,-5-5 469,-18 1 1,-7-1-132,-6-12 2759,-20-3-3247,-15 43 1,-10 10-46,-12 6 1,-3 7-132,-2 0 1,0 5-41,19 1 0,1 2 0,5 0 986,-15 19-1002,34-9 1,10-2 2,15-6 2,20-3 1,8-4-31,17-8-271,-8-4 0,2-1 285,-12-7 0,-2-2 8,21-4 17,-6-6 0,-24-3 1,-2-4-18,5-8 20,-3-18 0,-3-4-292,-10-6 326,-6 2 1,-1-12-1,-2 8-1397,-2 18 1,-2 2 1383,0-8 1,0-4-1,0 5 96,0 8 1,-2 4 25,0 3 0,-1 0 117,-1-6 1,-2 2-124,0-2-112,-3 12 172,6 23-189,1 7 3393,1 27-3421,2-2 0,2 21 1,2 8-310,0-12 1,1 4 59,-1-3 0,2 7 1,1 0-1,-1-3-796,0-4 0,0-2 0,2 1 1051,3 14 0,1 2 0,-1-11 0,4 9 0,0-15 0</inkml:trace>
  <inkml:trace contextRef="#ctx0" brushRef="#br0" timeOffset="7007">10183 1001 14051,'0'-5'6430,"0"0"-3820,0 5-2380,3-46-23,-7 43 79,-2-25 78,-12 63-23,-9 20-195,11-22 0,0 5-351,1 2 0,0 5 0,2 0 253,0 7 0,3 2-26,2-6 0,2 3 1,3-6-15,4-5 1,5-1 16,9 13 1,5-2-1,-5-20 0,4-1 31,18 17 0,2-5 39,11-1-11,-19-22 0,0-5 140,-1-8 0,-7-10-123,-10-2 56,-4-20-73,-7-1 995,-5-16-1046,-3 10 79,-5-20 0,6 19 45,4-24-129,13 21-28,4 3 11,17 7 6,3 8-6,-6 8 1,1 1-12,13 0 11,12 5-11,-34 11 0,11 15 11,-16 3 11,4 15-44,-10 0 16,-2 6 29,-2-10-74,6 21-178,3-17-488,11 15-650,4-17-453,6-8 856,-5-13-1948,24-10 179,-12-15 1357,-11 0 1,0-3 295,18-22 1281,-10-9 953,-14-5-169,-14 9 248,-8 2 2369,-13-7-1318,-6 0-1107,-6-5-667,0 15 727,-5 10-912,13 14 303,-10-4-505,16 10-117,-1 1-29,6 3 1,4 7 33,2 0 17,30 35 6,-3-3-26,-3-5 0,-1 0 4,5 12-26,-10-4 0,-4 1 2,-4-5 18,-2 3 0,-6-2 44,-25-11-28,7-1 40,-23-15 44,14-12 130,-6-12-197,11 2-6,4-9-83,23-16-17,14 5 11,6-12-140,-4 23 0,3 3 140,-3 1 0,1 2-1555,8-5 1,1 1 1579,-9 5 0,2 0-251,16-6 0,1 2 226,7-2 48,-18 6 0,-1 0-9,5-3 45,-22 3 194,-2-1-59,-10-3 3025,-10 3-3127,-2 4 610,-22 1-637,9 9 50,-28 8-34,10 11-10,-12 13 21,4 8-61,11 4 0,14-7 6,15 20-12,16-27 29,14 13-12,1-30 28,17-6-17,-3-10 79,18-15 39,-14-3-50,-7-4 16,-21 4 264,-7-8-241,-6 11 162,-1-21 34,-7 14-286,2 5-39,-3 5-11,4 14-23,0 9 40,1 1-68,0 17-61,6 5-471,7 25-476,3-5 302,-4-17 1,2-2-359,8 8-2757,0-7 3340,-3-18-309,13-9 925,10-11 303,8-4-40,-8-7 1064,-4-9-220,-21 7-311,4-4 3374,-15 7-4047,-3 8-157,-3 9-22,-1 14-6,1 3 6,0 12-1691,5 1 1,1 2 1690,0 16-1,0 0 1,1 10 0,-1-3-454,-3-3 1,-1 0 436,1-5 0,-1 3 0,0-4-11,-2-2 0,-2-4-3,-2-1 0,0-4 20,-2 7 16,-4 16 0,7-47 51,-5-9-50,-4-34 2948,0 1-2960,-3-25 0,1-10-11,6 17 0,1 0 188,-1 5 1,0-2 0,3-4-178,3-6 0,2-7 0,2 1 1,1 6-634,2-7 1,2 1 624,-2 9 0,1-5 0,0 0 0,3 9 2,4 1 1,3 7-6,0 5 0,1 5-6,10-11 6,21 8-11,-21 22 5,4 6 1,2 6-1,3 18 6,12 20 17,-33-12 0,-4 2-278,3 23 261,-16-7 0,-7 0 89,-3-14 1,-4 0-110,-8 14 1,-5-2-21,-2-11 1,-5-5-109,-1-2 0,-1-4-26,9-5 0,-2-4-1064,-6-1 0,2-6-3059,5-12 4297,-5-5 0,29-3 0,6 4 0</inkml:trace>
  <inkml:trace contextRef="#ctx0" brushRef="#br0" timeOffset="7391">12633 1133 25500,'18'46'661,"-2"-7"-482,-14 10 0,-3 4-1160,3-12 1,0 0 1002,0 9 1,0 2 33,2 6 0,0-3-34,-2-20 1,1-1 113,2 12 1,0-2-97,3 7 419,-1-20-56,4-13-140,0-22-201,4-3 41,8-25 1,2-9 8,8-10 472,-4 3 1,3 0-468,-5 13 1,1 5-112,12-9 5,11 6 407,-18 30-418,-7 8-28,17 21-6,-20-6-39,12 15-826,-17-5 1,-4 1-4161,4 18 4380,-5-13 1,-2-2 0,-6-5 0,-4-14-1</inkml:trace>
  <inkml:trace contextRef="#ctx0" brushRef="#br0" timeOffset="8001">13770 1424 15941,'-56'4'241,"10"10"2369,35 31-2582,4-9 1470,15 16-1229,16-12 854,-1-3-736,7-14 3554,-4-32-3813,-7-7-38,4-15-12,-8-3-33,-4-2-11,-4 1 22,-3 7-51,-3 9-156,0 8-134,-5 15-735,-3 11-1427,-2 18-5513,-2 16 7112,4 1 0,3-17 0,2-13 0</inkml:trace>
  <inkml:trace contextRef="#ctx0" brushRef="#br0" timeOffset="8283">13933 1957 20230,'5'0'3294,"-2"0"-1845,-3 0-1421,-37 29-22,27-16 141,-5 35-102,32-35 51,32 10-23,-12-17 56,6-2 160,-12-4-43,-12-6-145,-11 0 95,-8-15-135,-10 1-44,-9-11-129,-18-1-201,9 12-2021,-14-2 2355,15 14 1,8 2-1,5 4 1</inkml:trace>
  <inkml:trace contextRef="#ctx0" brushRef="#br0" timeOffset="8959">2211 2540 18980,'-8'0'-348,"2"0"203,6 0 419,0 0-105,88 9-1350,-47-6 1,3-1 1249,14 3 0,7-1 1,-4 1-20,-17-3 0,-2 0 1,2 0 38,2 0 1,3 0-1,2 0 1,1 0-352,-1 0 1,3 0 0,0 1-1,1-1 1,-3 0 339,6 0 1,-2 0-1,0 0 1,3 0-20,-5 0 0,2 1 1,1-1-1,3 0 0,3 0 59,-11 0 0,3 0 1,2 0-1,2-1 1,0 1-1,0 0 1,-2 0-1,-2 0-366,9 0 0,-3 0 1,-1 0-1,1 0 0,3 0 1,4 0 271,-16 0 1,3 0 0,2 0 0,2 0 0,1-1 0,1 1 0,0 0 0,-1 0 0,0 0 0,-2 0 0,-3 0-139,5 0 0,-2 0 0,0-1 0,-1 1 1,0 0-1,-2-1 0,0 1 0,0 0 1,-1-1 126,7 1 1,-1 0-1,0 0 1,-2-1 0,0 1-1,1 0 1,-1-1-1,0 1 1,-1 0-1,-1-1 1,1 0 0,0 1-1,3-1 1,1 1 24,-7-1 0,1 0 0,2 1 0,1-1 0,1 0 0,0 1 0,0-1 0,-1 0 1,0 1-1,-1-1-54,2 0 0,-2 1 0,0-1 1,-1 0-1,0 1 0,2-1 1,0 0-1,3 1 0,1-1 35,-7 0 1,1 1 0,1-1 0,1 0 0,1 1 0,0-1 0,2 0-1,0 1 1,2-1 0,0 1 0,1-1 0,1 1 0,1-1 16,-8 1 0,2-1 1,2 1-1,1-1 0,1 1 1,1 0-1,0-1 0,1 1 1,0 0-1,0-1 1,0 1-1,0 0 0,-1-1 1,-1 1-1,-1 0 0,-1-1 1,-2 1-1,-1-1-14,7 0 1,-2 1 0,-2-1 0,-2 1 0,0-1 0,-1 0 0,0 1 0,0-1-1,1 0 1,1 1 0,1-1 0,1 0 0,3 1-8,-10-1 0,2 0 0,1 1 0,2-1 0,1 0 0,0 1 0,2-1 0,-1 1 0,1-1 0,0 0 1,0 1-1,-1-1 0,-1 0 0,0 1 0,-2-1 0,-1 0 0,-2 0 0,-2 0 0,-2 0 6,14 0 0,-3 0 1,-1 0-1,-3 0 1,-1 0-1,0-1 1,-2 1-1,0 0 1,1-1-1,-1 1 0,2 0-6,4-1 0,1 1 0,0 0 0,0 0 1,-1-1-1,0 1 0,-1 0 0,-1-1 0,-1 1 1,-1 0-9,2-1 0,-3 1 0,-1 0 0,-1-1 0,0 1 0,1-1 0,1 1 0,2 0-6,-3 0 1,3 1 0,1-1-1,2 0 1,0 1 0,-1 0-1,-1-1 1,-1 1 0,-4 0-1,-2 0-349,10 0 1,-5 0 0,-2 1 0,-1 0 0,1 0 0,3-1 347,1 1 0,4 1 0,1-1 0,0 0 0,-3 0 0,-6 0 0,-7 0 0,7 0 0,-8 1 0,-10-2 0,4 2 0</inkml:trace>
  <inkml:trace contextRef="#ctx0" brushRef="#br0" timeOffset="13357">5415 5051 21254,'-7'-54'758,"1"0"0,0 10 0,2 11-803,1 20 107,2 31 16,3 21-55,-1 3 10,-1 5 1,1 4-567,0-11 0,-1 2 530,1 19 0,-1 1 0,0-11 0,0-4-3,0-10 1,0-2 5,-1 20 387,-1-10-180,1-23 141,-2 5 391,1-25-229,-9-27-387,0-7-78,-3-16 819,4 0-817,6 3 1,1-6-12,1-8 1,0-3-401,2 15 1,0-1-1,2 0 375,2 2 1,2 0-1,1 5 6,1 3 0,4 4-110,11-4 0,3 6 132,1 6-28,16-5 0,-13 24 12,4 10-18,6 12 1,2 7 13,-8 0 1,0 2-15,14 13 1,-1 7-27,-18-4 1,-3 4 0,-2-2-192,3 8 0,-1 1 59,-6-5 0,1 2 0,-2-4-539,2 2 0,0-4-861,3-2 0,2-2 1553,5-2 0,0-5 0,4 4 0,-4-9 0</inkml:trace>
  <inkml:trace contextRef="#ctx0" brushRef="#br0" timeOffset="13566">5638 5406 19008,'-47'-12'1189,"0"1"1,6 1-1,7-1-1004,17 1-79,9-1-100,28-11 0,-1 6-121,31-10 0,12 0-275,-18 9 1,2 2-1113,-3 0 0,2 0 0,-3 1-44,5 0 0,-3 2 1546,-6 3 0,-5 0 0,5-1 0,-2 1 0</inkml:trace>
  <inkml:trace contextRef="#ctx0" brushRef="#br0" timeOffset="14750">6338 4419 7523,'-58'-7'826,"0"0"0,0 1 0,0-1 0,0 0 0,-3 3 0,-3 0 0,1 2 0,5 2 0,9 4-1265,-5 9 1,3 6 796,-1 3 0,-8 5 1,-1 3-1,5-1-884,13-4 0,4 0 0,-1 2 0,-2 3 661,-1 3 0,-3 4 1,-3 2-1,2 1 1,1 0-1,6-4-88,-1 2 1,4-3 0,2 1 0,-1 4-194,-2 4 1,0 6 0,-1 0 0,4-1-1,6-5 181,3-4 1,6-4 0,0 5 15,-1 11 1,0 8 0,3-1 0,6-7-264,4 1 1,8-2 272,6 5 1,7 5 0,14-12 63,20-18 0,16-13 0,6-4-94,-14-3 1,3-2-1,4-2 1,3-2-1,1-2-144,-7-3 1,3-1 0,2-2 0,1-1 0,0-1 0,-2 0 0,-2 0 116,-2-1 1,-2 1 0,-1-1 0,1-1-1,1-2 1,3-3 11,-5-1 1,4-1 0,3-3 0,0-1 0,1-1 0,-1-1 0,-3 1 0,-4 0-1,-5 2-2,7-4 1,-6 0 0,-3 0-1,0 0 1,4-2-8,-4 3 0,3-1 0,2-1 1,1 0-1,-3-1 0,-2 0 0,-5 0 131,10-8 0,-4-1 0,-5 0 0,-4 0-75,-4-3 0,-5 0 1,-2 0-40,2 1 0,-2 1 1,-7-6 23,-7-16 1,-9-6-1,-9 5 152,-10 8 0,-10 2-226,-9-5 0,-8-2 0,-4 9 0,2 20 0,-3 7 0,-1 2 362,-2 1 1,0 1-1,0 4-384,-10 2 1,-1 5-452,9 3 1,-3 3 0,3 1 498,-16 3 0,2 0 0,0-2 0,5 1 0,25 0 0,0-1 0</inkml:trace>
  <inkml:trace contextRef="#ctx0" brushRef="#br0" timeOffset="26174">7717 5183 13006,'-48'5'818,"0"0"1,0 1 0,-1-1 0,4 0-1,2 0 1,1 0-363,-22 2 1,8-1 280,16-1-485,-5 2 124,38-3 229,29 2-348,13-3 1,8-2-156,0 0 1,5-1 0,5 0-680,-3-1 1,5-1-1,3 0 1,-1 0-1,-3 0 598,0 0 0,-3 1 0,0-1 0,2 0-168,-1 0 1,1-1-1,2 0 1,-1 0-1,1 0 168,-1 0 0,1 0 1,-1 0-1,0 0 0,-2-1-10,5 1 0,-3-1 1,1 0-1,3 0-303,2 0 0,3 0 0,2-1 0,-1 0 0,-3 0 307,4-1 1,-1-1-1,-2 0 1,-3 0-7,3 0 0,-3-1 1,0 0-119,2-1 0,0 0 0,-8 0 131,-13 2 1,-5 0-56,16-2-180,-40 6-2238,-11 5 2451,-2 2 0,1-2 0,-1 1 0</inkml:trace>
  <inkml:trace contextRef="#ctx0" brushRef="#br0" timeOffset="27299">10299 4960 21842,'-23'27'263,"0"0"1,-6 18-1,4 0-196,7 6 34,0 6 0,0 0-34,5-8 31,0-2 0,1-1 93,0-8 128,-2 10-28,7-30 874,1-7-649,-2-21-438,1 1-16,-4-13 36,1-8 0,0-2-54,-2-8-1709,-1-8 0,0-2 1699,3-1-193,0-3 1,1-3 169,4 19 0,2 1 3,-1-15 0,5 1 14,10 10 0,5 4-28,9-10 5,13 17 1,3 4 0,4 9-4,-10 3 1,4 4-3,18 9 0,-1 5-365,0 1 357,5 6 0,-2 6-4,-14 18 26,-21-10 0,-2 2 2827,5 18-2841,-17 17-5,-14-24 7,-17 6 1,-8-1 8,-12 2-1298,9-12 1,0-4 1303,-5-6-735,-4-12 751,18-5 498,-20-18-419,31-12-89,-2-3-18,28-13 7,-2 24-7,37-11 1,-21 20-937,10 4 0,0 2 931,-1 6-3,6 7 1,1 3-4,-6 5-8,1 7 0,-1 2 3,-11 1 231,-4 11 1,-8 3-232,-24 3 22,7-14 0,-7-1-14,-23-4 1,-8-6-12,4-6 0,-2-2-214,-5 4 1,-3-2 42,-6-4 0,3-3 1853,-7-1-3026,6-6 0,2-2-1001,7-7 2359,-13-8 0,44 7 0,3-1 0</inkml:trace>
  <inkml:trace contextRef="#ctx0" brushRef="#br0" timeOffset="27683">10684 4313 13743,'-59'-9'1657,"0"0"1,27 6 0,-1 0-1890,-11-2 0,-7 1 0,-2 5 666,7 9 0,-1 5 0,-1 3 0,3 1-1223,-6 3 0,3 3 0,-4 3 889,5-4 1,-4 1 0,-1 2 0,1 3 0,5 4 55,2 5 1,3 4 0,2 3 0,3 0 0,3-1-114,2-1 1,4 0-1,3 0 1,0 1-28,-1 5 1,-1 3 0,5-2 0,9-3 16,10 11 1,18-4-171,9-17 1,12-1 0,4 0 0,-1-4 113,4 2 1,2-4 0,3 1 2,-1 1 0,3 1 1,1 0-1,-2-6-6,1-5 0,-2-4 0,4-3-16,-1-3 0,4-2 0,0-2 0,-5-1 40,-5 0 0,-3-1 0,6-2 34,-1-4 1,7 0 0,5-2 0,0-1-1,-4-3 1,-7-1 30,7-6 1,-7-4 0,3-2-1,-6 3 1,4-1 0,0-2 0,-1-1 0,-6-3 64,5-11 1,-6-4 0,-3 0-660,-7 7 0,-3-1 1,-1-1 597,8-16 0,-4-5 9,-10 5 1,-2-5 0,-3-1-261,-3 0 1,-3-1-1,-2-2 196,-3 10 1,0-2 0,-3 1 0,-6 2 201,-8-8 1,-7 3 0,-6 8-229,-11 3 0,-7 10-9,-8 4 1,-9 7-159,15 11 0,-6 4 1,0 1-1,4 0-261,-15 0 0,-1 2 442,3 3 0,-8 1 0,3 2 0,12-1 0,16 1 0,5 0 0,-14 4 0,0 1 0</inkml:trace>
  <inkml:trace contextRef="#ctx0" brushRef="#br0" timeOffset="28332">10339 6487 8090,'21'-57'1357,"0"0"0,0 0 0,1 0 0,-3 7 0,0-1 0,-2 3 0,-2 7-704,-1-1 0,-3 6 416,2-15 1043,-8 24-2028,-5 17-17,-7 24 48,-3 15 0,-2 8-761,-3 10 1,0 5 656,1-3 0,-1 5 0,0 1-8,0 5 1,1 2 0,-1 1-25,3-9 0,0 1 0,0 1 0,0 0-622,-1 5 1,0 2-1,1-1 1,0-2 90,2-8 0,0-1 0,1-1 1,0 0 551,-1 4 0,0 1 0,1-3 0,2-12 0,-1 8 0,2-13 0</inkml:trace>
  <inkml:trace contextRef="#ctx0" brushRef="#br0" timeOffset="28807">10567 8028 13282,'0'-7'5523,"0"2"-4961,-15-26 1,-5-6-165,1 11 58,-13-20 1,-5 2 42,-5 23-270,-9-2 452,9 17-418,-1 19 1,-1 6-568,-10 6 356,8 4 0,-7 8 0,5 1-1024,4 5 1,3 3 965,2-1 1,-2 3-1,5-2-8,1 3 0,6 1-266,12-5 1,3 4 0,7-4-147,11-2 1,8-2-489,8 17 1,8-5 193,1-23 1,8-6 719,12-4 0,9-5 0,-10-2 0,6 2 0,-1-5 0,-1-1 0</inkml:trace>
  <inkml:trace contextRef="#ctx0" brushRef="#br0" timeOffset="29191">10890 7692 11422,'-51'-27'979,"0"-1"0,0 1 0,5 2 0,0 2 0,-2 7-473,-4 10 0,-2 9 0,0 2-1755,3 1 1,0 2 0,-3 2 1421,-2 1 1,-5 3 0,0 0 0,4 2-87,3 1 1,4 2 0,-2 5 29,7 2 1,-2 4 0,0 3-1,3 0 1,4-2-74,2-1 1,5-1 0,-2 6-5,-3 7 0,-4 7 1,-1 5-1,4-1 1,9-4-8,5 4 1,8-3 0,2 3-19,-2 0 0,-2 4 1,6 0-1,12-2-366,17-3 1,11 0-1,6-3 1,-2-5 331,-6-4 0,1-5 1,9-1-27,9-5 0,11 0 0,4-3 1,1-3-1,-6-6-117,-5-7 0,-3-4 0,0-4 0,4 1 157,4 1 1,3-1-1,2 0 1,2-3-1,-2-2-133,1-2 1,0-2 0,0-3 0,2-2 0,0-5 180,-7 0 0,1-4 0,1-3 1,0-2-1,0 0 0,-2 0 1,-2 2-19,-2 0 0,-1 1 1,-1 0-1,-2-1 1,1-2-1,-1-2 33,5-6 0,3-4 0,-1-2 0,-3 0 0,-5 1 0,-7 3 280,-1-5 1,-9 2 0,-4-6-267,-5-2 1,-2-6 0,-4 1 0,-2 5-48,-1-6 1,-7 1-29,-8 0 0,-5-8 0,-4 1 1,-2 10-32,-4 4 0,-10 6-178,-11 2 1,-12-2-1,-3 3 1,5 8-746,-8 5 0,-2 8 957,8 3 0,-7-1 0,1 2 0,11 3 0,9 4 0,6 2 0,-3 0 0,1 1 0</inkml:trace>
  <inkml:trace contextRef="#ctx0" brushRef="#br0" timeOffset="32267">9743 5615 17406,'-42'14'287,"0"-1"0,-1 0 1,-9 1-1,0 6 54,4 9 1,0 7 0,3-3-1156,3-2 1,-3 3 939,4-2 1,-8 7 0,-2 3-1,1-1 1,7-5-427,2-2 0,5-4 0,-5 6 318,0-1 1,-6 7 0,-4 2-1,1 1 1,2-2 0,7-7-261,-1 3 1,4-4-1,-3 3 238,1 1 1,-5 3 0,-2 3 0,0 0 0,3-3-6,0 2 1,1-1-1,1 0 1,-2 0-379,8-7 0,-1 0 1,0 0-1,1 0 1,-1 0 362,-5 5 0,1 0 0,-2-1 1,-3 2-182,6-6 1,-4 1-1,-2 1 1,1-1 0,3-2-1,4-4-525,-3 2 1,5-3-1,-5 3 730,-5 3 0,-7 6 0,-2 2 0,5-5 0,11-9 0,11-8 0,3-3 0,-7 7 0,-1-1 0</inkml:trace>
  <inkml:trace contextRef="#ctx0" brushRef="#br0" timeOffset="32849">6314 8460 18599,'-2'-56'1611,"-1"0"0,0 11 1,1 5-1310,1-2 113,-1 22-309,1 14-229,0 1-342,0 14-2921,4 17 3380,-1 7-520,1 1 1,1 6-489,-2 14 0,-1 2 104,1-10 0,-1 2 910,-1 4 0,-1 5 0,0-11 0,1-1 0,-1-12 0,0 0 0</inkml:trace>
  <inkml:trace contextRef="#ctx0" brushRef="#br0" timeOffset="33150">6312 8486 19070,'-24'-50'1456,"-1"-1"0,4 4 1,3 5-1217,5 0-36,12 8 1,4 1-188,7 3 8,14-6 0,7 4-8,8 11 0,18 4 0,5 4-9,-17 11 1,2 3-1425,-1 2 1,3 1 0,-3 2 1415,5 3 0,-3 3-6,-1 2 0,0 4 277,8 11 0,-3 7-310,-12 5 0,-4 2 33,8-4 1,-10 5-1,-28 19 1,-18-1-198,-1-33 0,-8-1 194,-12 8 1,-13 5 0,-4 0-1,1-4-591,8-11 0,0-3 0,-1-1 0,-1 1 486,-4 5 1,-1 1 0,-1 0 0,0-4 113,-4-4 0,-2-2 0,4-3 0,10-3 0,-11 2 0,10-7 0,0 0 0</inkml:trace>
  <inkml:trace contextRef="#ctx0" brushRef="#br0" timeOffset="33858">6882 7607 17339,'0'-10'1663,"-25"-23"1,-10 0-1412,1 18-28,-15 6 0,-15 3 0,4 11-1806,21 10 0,3 8 0,-2 3 1621,-9 3 0,-4 3 1,0 4-1,4 1-24,5 2 1,4 2-1,1 1 1,2 0-9,-6 7 0,2 0 1,2 2-3,1-1 1,3 2 0,2 4 3,6-4 1,3 4 0,1 0 0,5 1-16,4-5 1,4 1-1,1 0 1,2 2-8,-3 5 0,1 2 1,4-1-1,10-3-46,9-6 0,8-1 0,6-5 0,6-6 97,6-10 0,7-7 0,3-4 0,-2-1-21,8 6 0,0-4 0,2-3-64,-11-8 0,3-3 0,-1-2 1,-2-2 68,9-2 0,-1-3 1,-1-1-3,2-3 1,0-1 0,3-4-274,-12 0 1,2-3-1,1-2 1,-1 0-1,-4 0 324,9-3 0,-5-1 0,1-6 60,-10-1 0,2-5 0,-1-3 0,-4-2 0,-5-1-43,-5-4 1,-7-2 0,-2-1 0,0-3-56,5-5 1,0-3 0,-3-1-1,-6-1 51,-4-1 1,-4-1 0,-6-1 0,-8 1-83,-10 7 0,-7 0 0,-5 0 1,-2 2-1,3 6-27,-3-8 1,-1 7 0,-5 0 54,-1 2 1,-5-1 0,-5 5 0,-4 14-1998,2 18 1,-6 11 0,-2 6 0,2 1 0,7-3 1746,2-2 0,6-1 1,-5 2-1,-10 4 1,-8 3-1,4-1 1,17 0-1,10 2 1</inkml:trace>
  <inkml:trace contextRef="#ctx0" brushRef="#br0" timeOffset="39774">10637 5261 10549,'-1'7'1518,"0"-1"652,1-6-2506,0 0 319,1 9 1,-1-7 0,1 6-1</inkml:trace>
  <inkml:trace contextRef="#ctx0" brushRef="#br0" timeOffset="42067">7037 8870 25625,'-1'-3'-1881,"-1"1"841,2 2-144,-16-30 991,19 33 1,-17-30-1,22 38 1</inkml:trace>
  <inkml:trace contextRef="#ctx0" brushRef="#br0" timeOffset="42591">10603 8183 26254,'-5'-38'-1119,"-5"7"1,20 31 0</inkml:trace>
  <inkml:trace contextRef="#ctx0" brushRef="#br0" timeOffset="43308">10572 5103 18135,'3'-4'8235,"-2"0"-5759,-1 4-5459,3 1 2864,-3-1-250,3 0 219,-3 2-207,-1-1 1282,1 1-495,-2-1 4449,1-1-5776,-2 3-4650,-4 4 5771,-3 4 1,2-2 0,1-1 0</inkml:trace>
  <inkml:trace contextRef="#ctx0" brushRef="#br0" timeOffset="79175">2058 11565 20890,'1'-52'976,"-1"0"1,0-1-1,0 11-696,-1 25 191,-3-3-432,2 17-33,0 5 44,-1 27-39,2-5 0,0 14 1,-1 3-18,1 2 11,0 6 1,3 2-6,10 2-1707,-3-17 0,3-2 1701,11 0-1202,22-7 1225,-19-18 22,32-7-11,-32-10 50,19-15-5,-21-5 39,2-12 67,-8-3 192,-10-2 2562,-6 16-2597,-9 5-285,1 20 22,-16 11-62,10 2 0,-12 25-11,16-14-28,3 22 28,10-26 1874,22 11-1852,22-23-16,4-5 10,-15-10 1,-3-4-6,2-7 51,3-17 33,-24 9 40,0-11-57,-8 7 157,-4-17-162,-4 27 157,-3-21-169,1 32 34,-6-5-95,4 15-16,-8 2 10,7 3-274,-7 16-1473,14 7 414,2 2 491,39 8 0,-27-25 0,20 6 0</inkml:trace>
  <inkml:trace contextRef="#ctx0" brushRef="#br0" timeOffset="79550">3200 11452 20190,'-5'0'4945,"1"0"-4412,4 0-443,-63 42 66,45-12-150,-17-5 0,7 1 66,41 4 63,20-20-96,1 1 0,11-10 118,4-14-62,-19 2-2016,-1-7 0,-2-2 2072,-8-2-114,-2-5 1,-3-2 90,-6 1 37,-2-4 1,-4 1-54,-4 3 53,-6-3 0,-4 2-109,-1 8 45,-20-10-56,16 27 34,-23 11-79,17 2 0,-7 14 0,2 4 0,6 1-12,2 12 1,3 2-17,11-6-1000,7 1 0,5-1 759,9 2-1610,22 6 1,7 0 1878,-17-22 0,0-2 0,6 9 0,-4-6 0,-17-16 0</inkml:trace>
  <inkml:trace contextRef="#ctx0" brushRef="#br0" timeOffset="80873">5879 11343 13928,'-4'-6'4895,"1"1"-2492,3 5-230,0 0-1450,-18-37-527,11 26 263,-18-30-336,19 37 152,-10-2-214,8 5 51,-22 1-78,13 4 62,-37 22-63,25-7 12,-8 9 0,-4 7 11,-1 8 0,0 3-207,7-10 1,0 3 178,3 3 0,0 6 0,7-7-39,3 10-6,10 1 1,8-1 4,15-15-1663,19-7 0,8-5 1647,9-12-1113,16-12 0,1-6 1136,-5-6-646,1-10 1,-3-3 672,-14 0-482,-4-5 1,-3 0 515,-12 3 92,-3-1 1,-1-1-15,-8 6 1508,10-34-1491,-17 37 1764,0-17-1831,-9 30 22,-9 3-78,0 9 2364,-34 29-2392,24-12-6,-1 5 0,2 1 3387,10-1-3426,0 29 29,10-28-68,16 26 56,-2-36-68,33 8 68,-22-22-16,34-13 44,-33-2 16,17-17 12,-19-5 17,-3-2 45,-4-9 95,-11 1 156,-2-4-122,-2 12-175,1 9-32,-1 21-12,-1 7 16,1 23-16,0 3-28,1 13-22,4-9-3779,15 9 3482,-5-16-1073,8 2 0,4-3 334,5-9 873,12 6 90,-17-25 257,7-20 23,-14 5 498,2-9 0,-1-4 729,-1-17 701,-8 18 1,-1 2-1526,0-11-482,-7 23-28,-3 12 40,-1 12-79,0-1 23,1 22-34,0-10-11,3 36-23,1-27 23,4 17 11,-2-26 28,5-2 11,2-14-28,1-3-3347,22-28 3392,-14 6 38,16-10 0,3-2 52,-5 6-135,1-1 1,2 3-12,8 6 0,-3 5 0,5 12 0,-23 9 0,0 5 0,-1 6 0,0 2 1244,10 15-4459,-13-10 2483,2 6 0,-18-21 0,-1 0 0</inkml:trace>
  <inkml:trace contextRef="#ctx0" brushRef="#br0" timeOffset="81340">8833 11156 23500,'4'-61'544,"-1"-1"1,0 1-1,0 2 1,0 1-1,-1 12-12,-1 2-386,-2 13-84,-1 22 83,-5 52-100,3-4-23,0-3 1,1 4-1048,-1 8 0,1 4 1025,0-12 0,2 3 0,-1 2-17,-1 11 0,1 5 0,1 4-467,3-10 0,1 5 0,0 2 0,2-1 0,1-4-1093,2-3 0,0-2 1,2-2-1,0 3 1577,1 9 0,2 3 0,1-4 0,0-10 0,3-8 0,1-10 0,5 0 0</inkml:trace>
  <inkml:trace contextRef="#ctx0" brushRef="#br0" timeOffset="82565">8711 11743 21453,'-5'-48'348,"1"1"0,-1-1 1,3 0-1,2 0 0,6 13-325,11 13-7,10 4 1,4 4-11,4 7-20,13 3 0,2 2-42,2 6-28,-1 0 0,0 1 693,1 4-847,4 0 0,0-2 462,-10 0-165,-4-2 0,-6-2 19,-24-5 261,-6-8-227,-19 1 450,-14 0-372,-5 11 1,-1 4-119,-8 1-27,5 4 0,4 2-34,15-3 17,2 2 0,18-8 51,23-4-40,22-6-34,-1 3-5,-11 0 0,2 0 12,20 9-1694,-10 8 0,-1 5 1687,8 4 9,-20 4 0,-7 2-8,-17-2 2,-6 7 1,-3 1-3,-5-3 50,-6 6 0,-5-1 151,-5-13 95,-13 9-134,14-26 6,2-4 3453,5-10-3498,4-14-118,5 1-3392,30-33 3370,-3 25-1151,16-9 0,3 1 1145,3 2-502,-11 9 0,5-3 1,-4 3 507,14-8-331,-15 11 0,5-3 0,-5 4 342,13-4-6,3-1 1,0 3 5,-12 6 55,-4 2 0,-2 2-44,-14 3 1114,-1-5-1069,-30 9-34,-4 0 1,-9 4 77,-20 9-88,15-1-1,-10 7 0,0 4-5,8 1-9,1 2 0,2 1 1573,10 0-1586,-4 28 16,15-22 1176,10 6 1,8-1-1210,31 1 3116,1 6-3103,-6-29 1,-1-7 19,-5-5-3375,27-17 3386,-38 3-2184,14-31 2240,-24 23-470,4-26 543,-12 27 672,-6-29-610,-2 31 1876,-3-12-2044,0 31 2900,5 5-2934,-5 21 0,5-5 1431,-1 37-1504,9-12-101,0-11 1,1 0-152,9 14-257,0-18 0,2-2 279,3-3-111,20 4 268,-13-32 174,11-21 56,-2-24-17,-20 21 1,0-2-1543,-2-8 0,-1 2 1710,-1-6-1123,3-12 1067,-9 37 140,14-7-252,-3 28-39,14 11-11,-1 20-17,-4 1 11,5 16-33,-12-21 2461,16 19-2416,0-16 2305,10 2-2300,7-13-11,-18-14 17,18-36-6,-28-6-3,-5 3 0,-1-2 14,-2-22-11,-7 10 0,-5 5 17,-3 5 190,1 3-302,1-4-863,5 14-671,7 8 357,2 12-3046,15 8-275,-9 0 4565,14 3 0,-22-6 0,1 0 0</inkml:trace>
  <inkml:trace contextRef="#ctx0" brushRef="#br0" timeOffset="83957">11287 11467 25864,'35'-5'190,"9"-7"-167,-18-1 86,6-8 0,1-3 115,5-9-70,-9 6 0,-2-2 182,-4-9-78,-12 6-34,-36 8-146,-5 13-5,-27 10-23,10 13-16,3 14-17,18-2 0,2 4-12,-6 16-5,2 7 6,24-13-12,23-2-16,11 1 16,-4-18 1,2-3 10,15 3-8,-9-10 1,0-2-4,9-2 12,18-5-12,-16-10 17,-5-11-11,-2-9 0,-3-8 23,-4-4-18,-8 7 6,-4 4 51,4-10-34,-4 14 17,9-13 16,8 16-55,-13 12 5,10 1 6,-11 12-23,12 25 18,-7 2-18,3 22 12,-18-4-1,-4-1-22,-3-2 12,-1-6 5,2-6-11,-1-12-1,2-4-4,18-7 10,4-5-11,24-6 6,-13-4-3381,13-10 3398,-23 4-1132,0-2 0,-1-2 1132,-1-3-759,0-7 0,-2-2 753,-7 0 39,-2-12 0,-5-3 124,-17-12-113,5 23 0,-3 1 57,-15-7 0,6 28-107,7 5 1517,0 7-1517,3 11 2269,-3 11-2269,-1 16 3392,-2 7-3392,-2 1 0,0-5 0,0-9 0,4-12 0,2-4 0,3-7 0,5-2 0,1-3 0,6-3 0,-3-1 0,2-1 0,-5 0 0,-1 0 0,-2-3 0,-3 0 0,-1-2 0,0 1 0,-4 0 0,4 2 0,-3-1 0,3 0 0,0 0 0,1 1 0,1 1 0,0-1 0,0 1 0,0-3 0,0-1 0,0 0 0,1-8 0,1 7 0,3-12 0,0 6 0,2-5 0,-3 5 0,3-15 0,-4 3 0,1-18 0,-3 13 0,-1 4 0,-1 9 0,0 6 0,0 0 0,-2 0 0,2 7 0,-2-2 0,1 5 0,-6 0 0,-1 5 0,-1-1 0,-1 6 0,-2 13 0,7-2 0,0 20 0,10-12 0,4 2 0,14 14-3392,1-4 3392,-6-11 0,2 1-1135,1 2 1,-1-1 1134,7 11-403,-10-9 0,-1-2 403,-7-7-540,-16 28 540,-5-32-135,-12 1 0,-5-2-324,-2-6-1160,-7-4 0,1-2-2324,6-6 3943,-19-5 0,38 0 0,2-1 0</inkml:trace>
  <inkml:trace contextRef="#ctx0" brushRef="#br0" timeOffset="84358">13081 11280 27118,'-48'4'353,"26"6"-319,36-4 33,36 4-17,10-18-10,-2-5-2088,-25 0 1,-4-3 2075,-3-11 898,-2-24-825,-16 10 5,-6-5 101,-22 18-111,1 18 178,-29 19-207,23 1-1213,-6 11 1,1 3 1145,3 4 0,1 10 0,2 2 0,7-1-81,6 6 1,4 0-228,9-5-4608,16 9 1,5-3 3609,-1-14 0,-1-5 0,-2-5 1,-12-17-1</inkml:trace>
  <inkml:trace contextRef="#ctx0" brushRef="#br0" timeOffset="84800">14882 11132 24396,'0'-48'814,"0"0"0,-6 3 0,-7 13-718,-17 36-68,-19 16-28,27 1 0,1 4-31,0 9 0,3 1-48,4-4 1,2 2-1488,1 24 1,6 1 1565,9-13 0,2-3 0,-6 0 0,2-3 0,13 8 0</inkml:trace>
  <inkml:trace contextRef="#ctx0" brushRef="#br0" timeOffset="85173">15242 10710 24396,'-48'-37'280,"0"1"0,10 6 0,2 14-241,-18 44-16,31 4 16,13 30-28,23-15 0,0-14 1,4-1-1,17 6 17,-3-16 0,1-4 23,-1-5 246,25-2-1,-37-24 35,1-14-174,-14-1 207,-14-25-202,-7 17-5,-11-15-28,-6 20-29,-1 13-88,7 9-24,-8 18-156,17 20-425,0 16-180,16 4-1426,7-16 1,4 1 2198,8 15 0,-3-7 0,-4-17 0</inkml:trace>
  <inkml:trace contextRef="#ctx0" brushRef="#br0" timeOffset="85532">15676 11057 22419,'0'-4'3725,"0"1"-3008,0 3-605,-49 66-101,34-34 0,0 2-330,-18 18 0,1 2 335,16-12 1,4-5 0,-3 5 168,4-12 22,6-13-67,2-9 336,10-16-297,9-17-78,5-8-6,5-6 56,-2 6 1,1 0 426,10-10-578,5-4 0,2 0 0,-18 23 0,0 2-1228,10-9 1,0 4 1227,4 2 0,9 16 0,-23 13-165,19 19 165,-15 14-1977,-10-1 1,-1 2 492,4 18 1146,-10-8 0,-4-5 1,-3-24-1,-2 9 1</inkml:trace>
  <inkml:trace contextRef="#ctx0" brushRef="#br0" timeOffset="86356">17457 10452 20504,'5'-53'1029,"1"0"1,-1 0-1,-1-1 1,0 1-1,-3 12-609,-6 11-302,-2 0 139,0 61-173,4-5-2129,2 15 1,-1 3 2095,2 12-28,0-14 1,0 9 0,0 3 0,0-8-295,0 4 0,0 2 271,-2-6 0,1 9 0,-2 3 0,0-2 0,0-7 5,-1-2 1,-1-6 0,-1 2-3,-1 16 1,-2 2 0,-3-5-37,-10 7 0,-1-9 142,6-21 1,-1-5-32,-16 12-22,21-43 45,18-40-23,10-10-67,-7 20 1,2-2 1297,1 3 0,3-1-1225,12-24 0,1 0-59,-12 26 1,1 0 15,5-12 0,5-5 0,-5 9 2019,0 4-2029,-1 6 0,-1 4-9,-5 13 394,20 1-411,-8 25-38,13 16 5,-10 5 11,-13-7 0,-1 5-3,-3 6 1,-3 1-1689,-2 3 1,-2 0 1696,-1-2 0,-7 0-150,-16 4 1,-6-5 137,-11-2-86,-14-2 0,-8-6-563,8-20 0,0-4 509,1 6 1,0-8-2242,-6-24 1,12-10-1025,26 0-1212,4-3 0,7 1 4640,21 8 0,-6 11 0,-3 6 0</inkml:trace>
  <inkml:trace contextRef="#ctx0" brushRef="#br0" timeOffset="86707">18128 10703 25830,'-50'35'127,"-1"-1"0,8-12 0,11 5-2932,27 17 0,13 0 2811,3-8 602,18 7 1,4-4-598,-1-17 14,3-5 0,-1-2 26,-12-11 72,9-7 948,-12-9-516,9-30-404,-13 11 112,0-29 3140,-15 33-3224,-6-18-61,-9 14 104,-8 11 1,-6 4-206,-2 7 0,-1 3-20,-6 2 0,1 5-3456,-21 14 3352,30 1-2766,29 17 493,10-16 1813,22 14 0,-19-23 0,2-1 0</inkml:trace>
  <inkml:trace contextRef="#ctx0" brushRef="#br0" timeOffset="86957">18704 10308 25359,'-9'-47'545,"-1"0"1,1-1 0,-2 1-1,-1 0 1,2 14-378,-1 18-145,-3-2 5,10 24 0,-1 46-28,4-2 0,1 5-2123,-2-4 0,1 1 2124,0-10 1,2 2 0,-1-1-10,2 13 0,-1-1 106,0 4 1,0 3-583,-3-2 1,0 5 0,-1-5-30,0 1 1,0-1-2059,-2-2 0,-1 3 0,1-10-7260,0 3 9355,2-17 0,1-6 0,2-21 1,0-9-1</inkml:trace>
  <inkml:trace contextRef="#ctx0" brushRef="#br0" timeOffset="87425">18524 11026 19306,'-11'-58'1075,"1"0"0,4 13 1,0 0-1,2 8-280,3-1-625,11-5 1,5 1-137,3 11-1995,10 1 0,3 2 1933,6 8 145,15-3 1,5 0-124,-24 9 0,1-3-612,7-12 1,4-8-1,-7 4 640,-13 10 1,-5-3-578,8-29 1,-8 2 767,-16 20 2420,-6-25-2213,-1 42 193,-2-3-473,3 21 2168,2 6-2207,-1 22 0,-1 7-45,-1 8-20,-1 12 0,-2 2-19,-2 3-1140,-1-8 0,-2 2 1128,1-13 1,-1 1-124,0-2 0,0 3 1,1-3 122,0-1 1,1-2-6,0 1 0,2-6 5,6-14 175,9-20-141,0-6 22,20-18-38,-7 2 50,7-5 1,1-2-74,4-3 1053,-3 3 1,2 0-1054,13-6 0,0 7 3150,-8 11-3150,-13 24 729,-8 36-729,-7 3-704,-4-10 1,-2 1-1061,-2 10 916,-3 14 0,2-39 0,-3 7 0</inkml:trace>
  <inkml:trace contextRef="#ctx0" brushRef="#br0" timeOffset="90065">21537 11098 20649,'-5'-60'649,"1"1"1,0-1 0,0 0 0,-3 5-1,-1-2 1,-4 8 0,-8 16-530,-17 22 1,-5 13-1121,1-5 0,-2 4 1120,-14 6 1,-3 10-58,12 6 1,1 7-1,2-1-55,-6 0 1,2 4-6,3 5 1,-2 5 0,10 0 4,12-2 1,7 0-1,-3 9 1,4 1 27,10-5 1,7-1-32,9-7 1,8-4-3,9-7 0,4-4-3,28 4 19,-3-23 1,5-8-12,-16-6 1,1-5 4,-3 0 0,3-3 0,-3-4 29,10-15 0,-6-6-83,-16 11 1,-2-2-1,-1-5 79,-2-6 0,-2-5 0,-1-1 0,-2 4-572,-1 5 1,-3 3-1,0-4 553,1-8 1,1-5 0,-1 0-1,-3 9 6,-2 4 1,0 1 86,4-8 0,2-5 0,-2 8-23,-4 13 1,0 1 92,6-19 0,-2 5 833,-7 17-936,-2 6 346,-5 17-375,-2 23 578,-4 23-628,0 8 8,-5 11 1,-2 8-451,0-18 1,0 2 0,-1 0 443,2 0 0,0-1 0,0 0 3,-3 1 1,1-1 0,0 0-243,3-3 0,2-2 1,1-1 239,0 7 0,2 1-5,2-6 0,1 2 0,4-4 10,6-2 1,6-4-80,5-8 1,4-5 58,32 7 20,-23-26 1,2-6-998,9-13 1,-1-5 999,-12 5 0,-1-3 31,12-16 0,-2-4 980,-16 8 1,-1-2-976,5-6 1,0-4 139,0-5 1,-2 0-1653,3-6 1465,-3 1 110,-23 41-110,-1 6 2269,-7 14-2269,2 1 0,-9 32 0,7-5 3392,1 20-3392,11-24 0,3-2-248,5 12-385,3-13 1,1-4-438,4-5 1070,24 7 0,-31-20 0,12 1 0</inkml:trace>
  <inkml:trace contextRef="#ctx0" brushRef="#br0" timeOffset="90223">22192 10637 21181,'-30'-47'1251,"0"0"0,7 9 0,4 7-1772,10 17-1882,25 22-1305,6 3 3708,16 10 0,-21-12 0,1 1 0</inkml:trace>
  <inkml:trace contextRef="#ctx0" brushRef="#br0" timeOffset="90891">22598 10779 22191,'1'-4'2896,"-1"0"-1706,0 4-1118,33 18-77,-18 31 22,19-5-1,-27 18 18,-15-18 5,-6-4 96,-10 0-18,-1-13 278,4-22-243,12-14 59,10-19-161,16-9-44,12-5-40,14 0-3386,-4 11 3376,4 4-549,-5 10 0,3 1 120,-9 4 0,0 1-172,20-5 1,3 0-544,-5 7 1,-2 2 890,12-2 336,-1 3 96,-48 6 431,-12 0 470,-9 3 151,-6 1 3056,-6 4-3487,0 0 503,3 0-1130,9-3-34,4-1 40,6-4-23,7 1-45,8-2-28,12-3 40,27-7-57,-11-2 12,12-5-23,-24 2 6,-9-2-12,-9 2 18,-7-1 49,-8-1-32,-2 7 72,-13-5-40,1 12 7,-13-1-29,-1 15-33,5 0-12,1 15 1,3 6 0,3 11-12,3-10 1,2 1-23,10 7-409,7-7 0,4 0-991,10 9 901,-8-11 1,7-4 526,24-14 0,1-8 0,-15 1 0,6-6 0,0 0 0</inkml:trace>
  <inkml:trace contextRef="#ctx0" brushRef="#br0" timeOffset="91348">23875 10899 21411,'26'-55'1525,"0"0"1,-4 5-1,-12 10-1351,-24 21 106,-15 8-174,9 8 79,-34 26-123,17 6-48,6-1 0,1 2-9,-3 15-115,11-8 0,1 2 121,-2 15-17,7-18 1,8 1 16,36 18-11,-3-26-3,13-15 0,4-5 9,7-9-14,-9-4 1,8-4 0,-3 0 12,-2-1 1,1-2-261,1-2 0,5-1 0,-4-2 266,4-5 1,-2-4-457,1-3 1,0-4 449,-14 7 1,-1-1 0,-1-2 1,1-2 1,-1-2-1,-1-4 28,-2-3 0,-1-4 0,-1-3 0,-2 3 36,-3 0 0,-2 0 0,-1-2 50,2-11 1,-1-2-1,-6 6-18,-10 12 1,-5 4 137,-6-1 0,-4 4-6,-6 3 31,-5 0-231,7 22-35,6 13 716,-5 17-716,-2 24 0,1 4 0,5-5 0,-1 8 0,2-2-327,0 4 0,0 1 302,-1 4 1,0 6 0,1-6-58,2-6 1,1-1-528,1-5 1,0 2 0,0-3-1168,2-2 0,0-2 1776,2 19 0,0-6 0,1-9 0,4-16 0</inkml:trace>
  <inkml:trace contextRef="#ctx0" brushRef="#br0" timeOffset="91731">24478 10965 24953,'-30'-50'504,"0"1"0,7-1 1,13 8-472,27 22-25,28 3 1,7 3-26,5 5-1800,-14 4 0,6 1 1,-6 1 1748,19 4-76,-17 0 1,8 2-1,-6-1 367,-4-1 0,-2 0-261,1 2 1,4-1 0,-6-2 494,-5-2 0,-5-4-407,17-11-16,-21-4 293,-13-23 20,-18 9 79,-9-13 39,-12 13-252,2 12 847,-5 3-747,4 11-186,1 5-93,0 15-46,8 14 12,3 19-22,5 15 2,6-24 1,3 0-48,2 24-320,2-14 1,2 1-1037,2 16 2384,-3-26 0,0 0-5509,5 18 4548,-3-26 0,-2-5 0,-2-14 0</inkml:trace>
  <inkml:trace contextRef="#ctx0" brushRef="#br0" timeOffset="91924">25460 10405 25203,'-4'-38'187,"0"-1"1,-3-22-316,6 70-147,0 13-28,0 7-5007,6 26 3098,2-2 1930,2-9 0,0-1 0,0 1 0,3 5 1</inkml:trace>
  <inkml:trace contextRef="#ctx0" brushRef="#br0" timeOffset="92298">25809 10714 25601,'-5'-33'711,"-1"-1"0,-46 3-666,17 47-31,-6 14 0,4 5 3,15-2-2839,6 10 0,4 0 2822,10-5-99,9 2 1,4-1 87,5-9 5,8-2 0,2-3-5,0-9 11,4-4 0,0-4 6,-3-8 151,27-18-118,-33 0 28,-1-8 0,-2-2-11,-6-5-17,-2-8 0,-1-4 129,-5-13-54,-2 16 1,-2 1 53,-8-16-67,-5 14-62,2 17-33,0 9-34,7 12 1918,-2 9-2148,4 4 934,-1 17-3062,13 4 1982,18 23 1,-11-25 0,8 3 0</inkml:trace>
  <inkml:trace contextRef="#ctx0" brushRef="#br0" timeOffset="92632">26354 10693 22548,'3'-5'4122,"-1"2"-2800,-2 3-1260,13-1-62,-13 13-40,4 34 18,-12-8 16,1-1 1,1 1-12,-1 8 17,1 4 90,4-14-29,6-21-5,9-19 45,14-20-34,1-3-16,7-3-1607,-6 10 1,0 0 1555,11-4-147,-11 6 0,3 1 147,5 6 0,0 6 0,13 16 0,-15-10 0,-3 4-1086,-8 20 1,-7 4 1085,-3 0-987,-4 5 0,-3 2 455,-8-6-856,-11 26 1388,-3-29 0,1-5 0,4-11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44:3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1269 1083 30963,'-2'-4'-6149,"1"1"4784,1 3 8145,0-60-7484,13 32 673,-5-10 0,5 1 42,26 14 467,6 8-1859,-7 6 1678,-1 22 1,-3 9 38,-4 12-1277,-3-1 1,-7 4 426,-23 20-160,-15 0-128,2-30 0,-3-1-451,-22 22 397,-2-6 603,6-11 235,11-12 1194,2-9-651,12-9-284,-5-8-39,7-7-95,2-7-46,3 2 622,9-8-672,13 12 0,16-2 1,18 10-18,-18 9 0,0 1 1,25 4-170,-13 6 0,0 4 141,8 13 14,-18-7 1,-4 2-20,-4 23 39,-21-8-12,-24 8-41,-5-23 0,-5-3-466,0 1 1,-3-1 84,-8 1 0,-2-2-530,6-7 1,2-4-3274,0-3 0,2-1-5594,-13-1 9560,13-6 1,21 1 0,5-2 0</inkml:trace>
  <inkml:trace contextRef="#ctx0" brushRef="#br0" timeOffset="192">1950 1316 28215,'5'23'-481,"-4"-11"1,4-2-1</inkml:trace>
  <inkml:trace contextRef="#ctx0" brushRef="#br0" timeOffset="2924">3688 1639 29469,'4'-49'410,"1"-1"1,0 6-1,-6 12-1549,-10 24 353,-3 20 1250,-8 22-386,5 19-150,9-21 1,2 2-157,1 2 0,2 1 21,5-1 1,1-1-9,6 19 333,17 2-400,6-22 135,-6-16 0,3-3 312,18 0 300,-1-15 241,-19-11 589,7-36-814,-21 16 1,0-3-178,2-2 0,-1-1 120,-6 1 0,-2 4-339,-4 1-85,-4 14 0,-4 18 0,-1 15 0,1 4-43,2 5-193,19 19-394,32-3 466,-21-17 0,1-2 100,4-7 0,2-4 243,1-7 1,-2-4-583,9-6 571,10-9 254,-25-9 149,-11-6-323,-8-5-248,-12-1 0,-21-16 0,0 18-503,-12-4-281,18 26 55,5 6 67,8 10 981,4 2-1468,21 18 64,-4-9-2772,33 15 3955,-10-15 1,-5-2-1,-12-7 1</inkml:trace>
  <inkml:trace contextRef="#ctx0" brushRef="#br0" timeOffset="3475">4719 1692 32767,'37'4'-339,"4"-2"-5487,-6 0 5735,12-8 248,-20 0 1580,27-20-1239,-31 5 593,8-14-1328,-26 9-281,-13 0-140,0 7 82,-24-3-177,1 13-51,-18-1-121,-9 21 116,19-1 2299,9 13 0,4 4-1469,10-1-2,3 10 1,5 3-48,16 9-140,1-13 1,3 1 62,6-4 1,3-2-106,4 0 1,4-2-233,18 2 0,2-4 417,-20-9 1,2-4 25,21-2 1,-3-7 49,-18-12-3163,20-19 3283,-32 7 91,-1-10 0,0-6 0,-5 2 0,-2 0-192,2 0 1,-1 0 66,-3 0 1,-2 5 211,-3 6-245,-2 6 49,-1 8-213,-1 8 3413,-3 15-3353,-1 7-6,-3 19-95,3 10-246,0 7-734,5 5-112,2-13 1193,7 7 0,-5-37 0,2 6 0</inkml:trace>
  <inkml:trace contextRef="#ctx0" brushRef="#br0" timeOffset="3674">5544 1556 24262,'-50'-33'283,"1"0"1,4 2 0,6 9-346,8 23-44,12 3-768,10 14-923,14 3-4745,7 14 6542,6-5 0,-5-10 0,-5-8 0</inkml:trace>
  <inkml:trace contextRef="#ctx0" brushRef="#br0" timeOffset="4100">6212 1655 24732,'-45'-11'242,"-1"1"1,0 0-1,-9-5 1,2 6-148,9 15 0,3 6-601,11-1 0,1 3 512,-14 7 0,2 2-18,-7 16 18,24-13 0,3 2 324,-1 19-350,15-15 0,4 0 32,5 8 180,43-3-136,18-37-17,-1-3-247,-22-6 1,-2-4 431,9-16-112,-3 0 146,3-8 390,-24 16-99,18-14-448,-27 22 17,7-6-102,-18 16 40,2 32-39,-3-7-6,0 10 1,0 3-24,-5 6 6,-8 13 1,-2 3-4,3-24 1,-2 2-47,-7 12 1,-5 10-1,-2 2 1,0-7-1034,0-6 1,0-5-1,-2 2 998,3 1 1,-1 3-1,-2 0 1,-2-4-255,-5-3 1,-3-1 0,1-4 0,3-4-1064,-3 2 0,0-4 1164,-1 1 0,-2 1 1,3-7-1819,4-10 0,3-4 1681,-14 1 0,9-3 1,21-8-1</inkml:trace>
  <inkml:trace contextRef="#ctx0" brushRef="#br0" timeOffset="5051">6577 1518 22116,'-10'-50'929,"0"1"0,0-2 0,4 3-6079,9-9 5450,1 7 1171,1 11-1300,-2 25 662,-3 14-807,3 25-478,-2 0 536,1 30 0,-1 6-62,-2-30 1,0 1-246,0 15 1,-1 6 0,-1-3 241,-3-2 1,0-2-12,-1 12 1,0-1 1509,1-15 0,1-2-1499,1 3 1,1-4-9,1-8 163,3 8 223,2-32-10,9-16-331,-1-2 0,15-29-45,-8 13-1140,4-7 1,2-2 1156,2-3-1151,1 2 0,-1 1 1135,-1 5 4,2 5 1,1 3 6,-3 7-29,14-4 12,-26 22-23,16 18 107,-2 9-26,-4 1 1,1 4 1099,-6-5 0,0 1-1135,2 6 0,4-1 17,10 1 1,4-5 1494,-8-10 1,1-3-1408,5 2 1,0-6-78,23-10 339,-5-25 139,1-9-237,-26 6 0,-2-6-479,-6-1 0,-4-2 289,0-6 0,-2-2-179,-1-7 1,-2-3-48,-2-5 0,-2-1-450,-2-5 0,-1 2 353,-2 11 1,-1 2 119,-2 5 1,-2 0-102,-6-7 0,-3 3-26,-6-11 252,4 15 1,-3 7-69,-9 23 743,6 27-705,-2 31 16,13-9 1,3 3 258,0 9 1,2 6-306,5-9 1,2 6 0,1 1-1,0-5-657,-2-5 1,1-3-1,0 4 577,4 7 1,1 6 0,0-1 0,-1-9-98,0-5 0,2-3-516,3 13 1,3 5-1,1-7-414,-2-14 1,3-2-2275,6 20 0,3-8 2806,4-20 0,-12-15 0,-10-8 1</inkml:trace>
  <inkml:trace contextRef="#ctx0" brushRef="#br0" timeOffset="6008">7489 1655 13704,'-5'-6'3624,"1"1"98,4 5-2978,0 0-727,-25-34-6,31 27-44,52-11-12,-19 22 0,7 8 0,0-1-402,2-2 0,1 1 0,0-1 428,1 1 0,0-1 1,-6-1 4,-3-3 0,-5-2 780,24-1-738,-18-8 1255,-15-11-824,-15 0-16,-12-6-30,-9 5 1692,-2 4-1497,-10 2-260,2 10 6,-13 9 1,0 12-319,1 11 19,6 6 72,11 0 81,30 4-227,0-19 67,12-7 1,5-7 265,11-12-99,-13 1 0,2-4 65,-3-9 0,-2-4 98,6-13-30,-4-13 31,-39-4-238,-8 15-158,-17-6-284,6 25-37,-1 8 150,-17 12 207,-5 21 48,20-8 0,3 3-11,2 7 1,4 4 75,9-1 0,4 1-52,2 3 0,4 1-90,5 21-221,9-10 1,4-2-1264,6 2 919,9 2 0,7-4 189,-9-24 1,2-5 164,16 7 0,3-6 98,-3-12 0,0-8 72,1-3 1,0-4 53,-1-3 1,-2-4 33,-1-2 0,1-4 8,-6-3 1,1-3 0,-3-1 34,5-3 1,-2-2-7,-8 5 1,1-2 0,-6 2-3,-7 3 1,-5 3 12,-1-12 13,-62 20-122,-6 23-34,16 0 0,-1 4-330,2 6 0,3 4 331,8 2 0,4 3 143,0 2 1,4 1 124,0 24-45,24-15 792,24-16-769,14-13-45,-13-6 1,4-4-494,14-7 1,0-3 540,-14 3 1,-1-3-144,13-8 0,-4-4 532,-2-18-664,-17 12 1,-3-3 56,-4-7 1,-2-1-55,-5 6 1,0-2-222,-2-3 0,1-5 1,-2 4 168,-1-2 1,0 1 9,2-17 0,-2 0 73,-6 12 1,-1 5-247,0-4 419,-7 0-118,5 41 1024,-2 9-1019,2 20 179,-3 22-171,0 14 1,1 6 71,1-24 1,1 3-113,1 0 0,-1 7 0,0 0 0,1-5-769,1 8 1,1-3 427,2-1 0,0 3 0,2-4-151,-1-4 1,3-3 512,6 12 0,0-5 0,-3-15 0,3 15 0</inkml:trace>
  <inkml:trace contextRef="#ctx0" brushRef="#br0" timeOffset="6793">10724 1377 27600,'12'-47'796,"-1"-1"1,1 0 0,5-16 0,-5 9-733,-7 15-471,-2 18-208,-1-2 198,-8 34 295,-8 15 50,-13 24-1000,0 0 990,4-6 1,-3 8 0,2-5-1078,6-8 1,0 1 1153,-6 12 0,-2 9 1,5-2-15,12-8 0,5-2 0,1-2 31,-4 6 0,4-1-48,9 1 0,5 2 0,4-9-121,4-16 1,3-5 121,11 10 1,3-4-174,-3-13 0,1-5 195,1-4 0,-1-2-22,18 0 128,9-18 1448,-30-4-1371,7-18-17,-23 6-45,-7-33 573,-6 26-654,-3-5 0,-1-1-37,-1 9 692,-6-27-626,4 38-7,-1-6-109,4 15-5,1 3 15,3 5 8,15-1-18,24 6 36,-1 2 11,15 6 0,-24 7 1,-2 3 172,7 7-98,-3 10 0,-4 5-90,-14 14-1641,-5-14 0,-3 0 1540,-8 11-921,-2-14 0,3-1-3821,8 0 4870,4 16 0,2-37 0,-4-9 0</inkml:trace>
  <inkml:trace contextRef="#ctx0" brushRef="#br0" timeOffset="7592">11652 1721 25556,'-29'-35'151,"22"26"-123,24 30 23,9 8 1,3 2-2,1 1-2159,4 8 0,-1 1 2125,-6-4 338,-3 7 1,-6 1-327,-14-4-17,-2 15 17,-16-31 139,-24-9-13,13-13-77,-11-1 37,20-14 346,5-19-337,5 8 84,-1-32-179,10 29-16,10-21 4,13 20-53,1 8 1,2 1-21,15-6-1009,-14 12 0,2 1 943,2 3 0,3 2-265,11 1 1,2 1 303,0-1 0,1 1 39,2 2 1,-5 0 27,7 2 12,-21-1 17,-14 0 100,-10-4-46,-5 1 2502,-6-16-2446,-4 9 152,-8-13-76,3 14 304,-14-7-125,10 11 3225,-29 2-3141,17 16 639,-16 15-734,19 1-267,8 2 1,1 3-285,-3 15 166,7-13 0,1 0-168,4 15-15,8-16-186,7-10-3287,20-10 3567,-10-7-1421,31-9 1791,-29-6-668,21-27 686,-29 12-782,-2-7 1,-3-1 730,-5 1 670,-1-8 0,-1 0-1107,-2 6-57,0-11-124,0 30 1348,0 10-1251,0 12 1429,3 10-1291,3 19 3454,2-2-3382,5 17-112,4 7-979,-6-15 0,1 1-105,-2-9 1,0-1-1087,-1-3 1,0-4 33,2-7 2326,10-17 1,-12-3 0,7-3 0</inkml:trace>
  <inkml:trace contextRef="#ctx0" brushRef="#br0" timeOffset="8068">12774 1861 15566,'24'-52'3276,"1"0"1,-4 9 0,-4 7-2433,-9 15 282,-4 8-983,-3 8-76,3 7 41,1 20-35,4 23-3398,1 2 3359,1 9-12,-5-11-246,-2-5 0,-1 8 0,0-2 210,-3 0 0,-1 2-3,0 4 0,1 4 1,-4-3-12,-6 2 0,-2-7-49,-4 14 99,-2-11-16,12-43-1,2-17 3028,0-11-3016,2-19-1165,0 1 0,2-2 1148,0-23 2,3 7 0,1-10 0,1 4-632,0 1 0,0-1 631,0 14 1,1-5-1,-1 0 1,1 3-331,0-3 1,0 4 0,1-1 326,0 0 0,1 0 1,0 1 6,0 1 1,1 1-1,1 1-5,2 1 0,0 2 0,1 2-203,3-6 0,1 4 203,2 5 0,2 5 1031,0 7 0,3 5-1031,6 6 0,2 7 34,24 10-34,-2 21 0,-33 9 0,-5 8 345,0 10 0,-4 5-337,0 1 0,-3 2-4,-5-13 0,-2 1 0,-4-1-4,-7 7 0,-8-3-9,-4-6 1,-10-4-166,-6-11 1,-9-3-1,1-5-742,-11 1 1,-3-5 915,2-6 0,-4-1 0,8-4 0,15-4 0,4-2 0,-27-4 0</inkml:trace>
  <inkml:trace contextRef="#ctx0" brushRef="#br0" timeOffset="9475">13422 1584 24346,'4'-8'2517,"9"-33"1,2-8-3094,-4 8 803,2-7 0,2-11 1,-3 8-438,0-11 606,-5 13 1,1-7 0,-2 7-650,-2 16 1,-1 1 241,1-18 0,1 5-1331,-2 16 634,0 15 299,4 52 16,-3 16 198,0-3 1,-1 5-837,-1 4 0,-2 3 994,-2-16 1,-2 1 0,0 1 30,-1 4 1,-1 0 0,-1-1-20,-3 11 0,-1-2 39,0-5 0,1-1 3,0 2 0,2-3-9,3-22 0,1 0 14,-1 17 1,1-3 11,5-15 515,4-5-33,5-24-465,3-7-6,4-14-2654,17-24 2660,-9 12 251,-2 0 1,6-6-1,-2 4-197,-1 4 0,0 1-3,15-18 0,2 2-1016,-6 16 0,-2 6 1147,11-5-815,-13 15 1,-4 6 836,-7 8 1311,11 15-1451,-17 14-507,-7 8 0,-1 4-335,-2-7 0,-1 0-1208,0 15 1,0 0 1886,0 9 1,0-23 0,-2-19 0</inkml:trace>
  <inkml:trace contextRef="#ctx0" brushRef="#br0" timeOffset="10343">14777 1584 25890,'-33'-17'210,"0"0"0,-27 0-46,38 38 1,4 8-233,-3 9 47,4 10-44,20-27 114,13-1 419,5-13 90,1 1 264,2-12 164,-12-2 667,12-29-917,-15 10-225,5-19-24,-15 18-481,-1 6-551,-2 8-235,-1 7-149,1 5 508,-5 11-368,-2 12-2449,-6 27 439,5-11 2849,0 17 1,9-39 0,0 0 0</inkml:trace>
  <inkml:trace contextRef="#ctx0" brushRef="#br0" timeOffset="10625">14707 2143 32767,'7'9'-901,"2"2"-224,-7-6 299,3 4 703,-3-7 468,0 2-519,-1-20 24,-3 1-883,-2-11 251,-7 8-305,2 7 1204,-7 2 1,11 6 0,-2 2 0</inkml:trace>
  <inkml:trace contextRef="#ctx0" brushRef="#br0" timeOffset="11358">3042 2891 19199,'-3'0'185,"0"0"-115,39 3 0,21 1-1027,-2 2 1023,-8-1 0,13 0 0,2 1 0,-8 0-538,2 0 1,1 0 537,-12-2 0,8 0 0,4 1 1,2-1-1,-4 0 0,-6 0-461,7-1 1,-6 0 0,10 0 518,-13-2 1,6 1-1,7 0 1,3-1-1,1 1 1,0 0-1,-2-1 1,-5 0-1,-7 0-603,14 0 1,-9 0-1,0-1 1,9 1 545,-13-1 1,7 0 0,3 1 0,4-1 0,0 0 0,-1 1 0,-2-1 0,-5 0 0,-6 0-268,14 1 1,-9-1-1,0-1 1,9 1 259,-13 0 0,7 0 1,4 0-1,3 0 0,1 0 1,0 0-1,-2 0 0,-4 0 1,-5 0-210,9 0 1,-7 0 0,-2 0 0,4 0 0,11 0 174,-24 0 1,4 0 0,4 0 0,2 0 0,3 0 0,3 0 0,1 0 0,1 0 0,0 0 0,0 0 0,0 0 0,-1 0 0,-2 1 0,-2-1 0,-2 0-49,8 0 0,-2 1 0,-1-1 1,-2 0-1,1 1 0,-2-1 1,1 1-1,0-1 0,1 1 0,1-1 1,1 0 25,-6 1 1,1-1 0,1 0 0,-1 1-1,1-1 1,0 0 0,1 0 0,0 1-1,0-1 1,1 0 0,0 1 0,0-1-1,1 0 6,-2 1 0,1-1 0,2 1 0,1-1 0,0 1 0,1 0 0,0-1 1,0 1-1,-2-1 0,0 1 0,-2 0 0,-3-1 0,-1 1 0,-4-1 0,-2 0-4,15 1 1,-6-1-1,-5 1 1,-1-1-1,1 0 1,3 1-1,7-1-13,-12 0 0,4 1 0,2-1 0,3 0 0,1 1 0,2-1 0,0 1 0,1-1 0,-1 0 0,-2 1 1,-1-1-1,-2 0 0,-3 0 28,6 1 0,-2-1 0,-3 0 0,-1 0 0,-1 0 1,1 0-1,2 0 0,2 0 0,3 0 5,-10 0 0,3 0 0,1 0 0,2 0 0,1 0 0,1 0 0,1 0 0,-1 1 0,0-1 0,0 0 0,-2 0 0,-1 0 0,-2 0 0,-3 0-15,7 0 1,-4 0 0,-2 0 0,-1 0 0,0 0-1,-1 0 1,1 0 0,2 0 0,2 0 0,3 0 6,-6 0 0,2 0 1,3 0-1,2 0 0,1 0 1,2 0-1,-1 0 0,1 0 1,-1 0-1,-1 0 0,-2 0 1,-2 0-1,-4 0 1,-2 0-1,-4 0-12,21 0 1,-8 0-1,-5 0 1,-1 0-1,5 0 1,7 0-13,-16 0 0,3 1 1,5-1-1,2 0 0,3 0 1,0 1-1,1-1 1,-1 0-1,-2 1 0,-2-1 1,-4 0-1,-3 1 1,-6-1-64,20 1 1,-10-1 0,-4 1-1,2-1 1,7 1 68,-9 0 0,5 0 0,3 0 0,3 0 0,-1 0 0,-2 0 0,-4 0 0,-7 0 0,-8 0 0,7 0 0,-10 0 0,1 0 0,14 0 0,0 1 0,0 0 0</inkml:trace>
  <inkml:trace contextRef="#ctx0" brushRef="#br0" timeOffset="15043">4773 5760 21086,'7'-57'1150,"0"-1"0,0 2 0,0 5-864,4-6-12,0 7 270,-2 12 246,-2 4-818,-1 10-56,-3 17 72,-3 17 46,3 27-23,1-4 6,-2 10 0,0 6-9,-1-1 1,-2 1-1700,1 9 1,-2-1 1690,1-11 0,-2-2-3,0-9 0,0-3 31,1 0 140,-3 9 163,4-29-85,-1-5-173,2-15 22,-4-20 3336,1 2-3336,-6-34-42,4 27 1,1-4-357,1-12 0,0-8 1,2 5 313,0 1 0,5 0-7,2 7 0,4-7 0,2 2 1,3 8-8,12 0 0,4 4 3,-2 3 0,4-2 0,1 6 3,12 1 0,2 8-1,-1 5 1,1 7-3,-1 8 0,-1 7-263,-1 6 0,-3 7 257,-1 9 1,-3 5-12,-4 6 0,-4 5-565,-4 3 0,-6 2 484,-5 3 0,-4 1-143,-5 0 0,-2 0-299,-1-2 0,-2-1 97,-1-12 0,2-1-2369,2 6 1,2-4 2334,3-2 0,1 2 0,-6-30 0</inkml:trace>
  <inkml:trace contextRef="#ctx0" brushRef="#br0" timeOffset="15258">4894 5772 25016,'48'-35'97,"0"0"0,0 0 1,-9 6-1,-2 0 1,1 5-76,20 2 1,-3 6-46,5-2-173,-18 9 0,5-1 0,-4 3-1557,-6 3 0,-1 2 735,11-1 1,-2 1-1,-4 3 1,-19 1 0</inkml:trace>
  <inkml:trace contextRef="#ctx0" brushRef="#br0" timeOffset="16241">5808 4650 12526,'-20'-48'657,"-1"-1"0,1 0 0,-13 5 0,-6-2 1,-2 3-1,4 9-512,-5 6 1,-2 6-814,-6-4 0,-7 0 0,2 10 909,9 12 0,2 8 0,-5 5 54,3 3 1,-4 5 0,-3 2 0,1 3-1,2-2-158,-6 5 0,1 0 1,-1 2-1,0 4-242,8-3 0,-1 0 1,-1 3-1,1 3 1,2 3-1,3 3 164,7 3 0,3 3 0,1 4 1,2 2-1,1 0 0,3-1 1,0-2-284,-3 8 0,4-3 0,1 1 1,2 2-1,0 2 226,4-6 0,-2 2 1,0 1-1,3 2 1,3-1-1,5 0 1,7-3 0,9 2 1,7 0 0,5-1-1,3-2 1,2-2 0,0-4-295,6 9 1,2-4-1,4-3 1,5-1 290,-3-10 0,4 1 0,3-1 0,1-2 0,0-4 0,-3-6-149,2-2 1,-2-5 0,2-5 0,4-1 181,7-2 1,7-2 0,1-3-1,0-3 1,-4-2 16,-1-3 1,-4-4-1,1-2 1,3-1-75,-6 0 1,3 0 0,2-1-1,0-1 1,-1-3 0,-4-1 98,3-5 0,-3-3 0,-1-1 0,-1-2 0,0-1 64,-2-1 1,0-2 0,-1-2 0,-2 0-1,-1-2-59,-2 0 1,-2-2 0,-1-1 0,-2 0 0,-1-2-20,6-9 1,-3-2-1,-2 0 1,-3-2-20,-3 0 0,-3-1 0,-3-1 0,-2 2-22,1-3 1,-3 1 0,-4-4 1,-7-2 0,-3-5 1,-4 0-1,-5 6-39,-6 5 0,-4 4 1,-5-2-10,-2-1 1,-3-2 0,-3 1 0,-2 8-43,-5 7 0,-4 5 1,-2 5 37,-3 3 0,-3 3 0,-7 6-234,-2 7 1,-9 4 0,-3 4 0,0 2 0,4 0-1530,0 1 1,4 2 0,-1 2 0,-4 0 1792,6-2 0,-6 1 0,-1 0 0,1 1 0,5 1 0,7 0 0,-4 3 0,7 1 0,6 1 0,5-1 0,0 0 0</inkml:trace>
  <inkml:trace contextRef="#ctx0" brushRef="#br0" timeOffset="17833">6279 5517 16979,'57'7'101,"1"-1"1,-1 0 0,-9 0 0,-2-1 0,2-1-45,-1 0 1,2-1-1,1 0 1,-1-1-1445,9 0 0,-1 0 0,5-1 1408,-11 0 0,2 1 0,4-1 1,1 0-1,3 0 18,-5-1 0,3 0 0,1 0 1,2 0-1,1-1 0,0 1 0,1-1-2,-8 0 1,0 1-1,1-1 1,1 0-1,0 0 1,0-1-1,1 1 1,-1 0-1,0 0-178,1 0 1,1 0 0,-1 0-1,0 0 1,1 0 0,-1 0 0,1-1-1,-1 1 1,0 0 189,0-1 1,2 0 0,-1 1 0,1-1 0,-1 0 0,-1 0-1,-1 0 1,-2 0 0,-1 1-60,9-2 1,-2 1-1,-2 0 1,-1 0-1,0 0 1,1-1 99,-2 1 1,-1 0-1,1-1 1,-1 1-1,3 0 1,1-1-128,-6 0 1,2 0 0,2 0 0,0-1 0,0 1-1,0 0 1,-2-1 0,-3 1 73,4 0 0,-3 0 1,-1 0-1,0 0 1,1-1-1,1 1 10,1-1 0,0 0 0,2 0-1,1 0 1,-1 0 0,-1 0 0,-2 0-31,1 0 0,0 0 0,-2 0 0,0 0 0,-3 0 0,-2 0-9,8-1 0,-4 0 0,-1 1 0,1-1 5,7-1 1,3 1 0,-4-1 0,-8 0 101,-2-1 1,-9-1 1345,5-9-1399,-46-4 1809,-33-6-1789,3 12 0,-4 0 73,-5-2 0,-2 1 1147,-2 1 1,1 0-1117,4 1 0,1 1 112,-21-8 1831,22 6-2061,19 8-5,10 3-56,6 4-96,0 0-11,-1 0 73,1 3 34,0 4 671,5 8-643,19 23-12,4-4-5,10 6 5,13-4-11,-18-18-5,9 5 16,-22-14 68,-11-6 28,-6-1 274,-2-2-370,-4 0 12,-2-4 5,-11-6-28,-2-4 11,-10-7 6,-20-18-16,9 6-2470,-7-8 2493,9 8-2593,11 8 2569,2 1 28,2 2-16,11 10 33,-1-3-56,6 8 1712,3 2-1723,3 4 3375,1 1-3414,1 6 61,16 14-11,-1-1 5,32 21-5,-20-23 0,3 0-548,11 7 0,3 1 548,4 3 0,0-1-3,-9-5 0,-2 1 3,7 9 0,-6 0-127,-8 10 132,-14 17-44,-51-12-71,1-21 1,-2-3-490,3-3 1,-2-1-1085,-19 11 0,1-1 1147,-2 3 1,21-13-1,5-2 1,10-5 0</inkml:trace>
  <inkml:trace contextRef="#ctx0" brushRef="#br0" timeOffset="18599">12786 5211 20873,'-5'-3'2330,"2"2"-1333,3 1-818,-30 76-39,22-26-622,-8-1 0,2 2 552,13-16 0,2-3 53,-1 21 228,0 10-199,-1-3-96,0-24 219,-1-3-63,1-26 91,1 1 307,-2-8 491,-1-8-1017,-11-16-62,2 1 17,-14-23-5,3 2-6,6 4 0,1-3-20,4 13 1,1-1 10,-3-30 1,2 0-636,5 5 624,6 4 1,4 1 7,8 7-16,18 1 0,10 3-3,2 18 1,2 4 2,2-9 0,4 5-3,14 16 0,-3 9 3,-9 7 0,-4 4 0,-2 5-22,3 20 16,-3 2 0,-23-3 1,-5 1 5,-5 2 0,-7 0 0,-5-1 6,-9-4 2,-15 0 0,-8-2 14,0-13 1,-2-3-1157,-4 5 0,0-2 1139,4-9 1,1-6 22,-16-3-11,13-5 36,1-7 0,2-3-19,5-4 496,-14-20-508,34 11-5,12-10-17,5 11 0,37-4 0,-15 20-3,14 3 0,3 4-8,1 7-1,-11 2 1,7 4 0,-5 0 11,18 12-10,-18-4 1,6 4 0,-5 1 597,-5 7 0,-4 0-594,5 0 1,-5 0-9,-11-2 0,-8-1-59,-12 14-61,-17-2-110,-3-12 0,-5-1-291,-8-6 1,-3-3 245,5-2 0,0-3-478,-31-1-2689,22-20 0,3-4 2707,-7-5 1,-17-6 0,46 11-1</inkml:trace>
  <inkml:trace contextRef="#ctx0" brushRef="#br0" timeOffset="18992">13276 4875 11497,'-7'-52'2636,"1"0"0,0 5 1,-7 8-1823,-21 16 1,-6 8-1088,-15-6 859,-1 9 1,-14 0 0,9 5-1227,18 4 0,0 3 782,-15 1 0,-8 1 0,7 6-25,9 9 1,4 5-68,7-1 1,-1 3-1,3 1-17,-8 8 1,4 4 12,10-2 1,2 5 0,3 5 2,8 2 0,4 6 0,3 1 0,1-1-23,1 9 0,2-1 1,3 2-580,0-8 1,2 2 0,2-1-1,5-6 566,7-6 0,4-5 1,3-2 25,3-1 0,4-2 0,5-1-345,8-1 1,6 0 0,3-1 0,-2-2 327,-4-3 0,0-1 1,0-1-1,2-1-10,6 2 1,2 0 0,0-3 0,-4-5 0,-3-4 0,-2-4 1,0-3 17,0-1 1,1-1 0,1-3-80,1 0 1,0-3-1,3-2 77,4-3 1,4-2-1,0-2 1,-5 0-17,-1 1 0,-4-1 0,2-5 14,-4-2 0,4-4 0,1-3 0,-3 1 0,-8 2-5,9-8 0,-2-3 0,-2-5 1,7-7-1,-2-2 1,-8 6-9,-6 0 0,-4-2-3,-4-1 0,2-9 0,-2 1 1,-7 6-12,-6 4 0,-8 1-4,-4-9 0,-6-5 1,-9 7-53,-24 0 0,-16 8-324,14 16 0,-8 1 0,-3 1 0,-1 1 1,3 2-1144,0 0 0,2 3 0,-1 1 1,-3 1-936,-11-1 1,-5 1-1,2 2 1,8 3 2457,-8 2 0,9 3 0,-7 0 0,26 1 0</inkml:trace>
  <inkml:trace contextRef="#ctx0" brushRef="#br0" timeOffset="26293">8071 4873 21752,'-4'-44'231,"1"0"1,4-1 0,5 10-192,15 21 38,34-12-67,-22 13-8,8 2 0,2 2-14,-5 4-17,5 5 0,0 4 5,-9 2-2861,-1 6 1,-2 2 2833,-10 2-386,6 24 431,-26-19 236,-24 31-209,1-28-32,-18 16 71,12-21 1,-1-3 73,-19 10-35,16-8 1,-1-3 370,-5-1-320,18-7 2333,10-5-2434,10-2 1880,7 0-1919,10 0 1645,17 1-1645,-2 2 1,0 1 79,16 2-103,-7 3 1,-2 1-11,-8 1-3465,20 17 3464,-36-13-1259,-3 23 1271,-16-19-34,-17 22-67,-11-13-112,1-6 0,-2 0-135,3-5 1,-1-1-250,-6 1 0,0-2 608,5-7 0,2-2 0,-2 1 0,4-5 0</inkml:trace>
  <inkml:trace contextRef="#ctx0" brushRef="#br0" timeOffset="26557">8758 4588 17736,'0'-5'3288,"0"0"-2549,0 5-689,3 38-4169,9 4 4130,-2 15 526,3-15 1,1-2-946,-5 7-375,-1-15 1,-2-1 42,-4 6-2185,-1-5 2925,-2 3 0,1-11 0,0-5 0</inkml:trace>
  <inkml:trace contextRef="#ctx0" brushRef="#br0" timeOffset="27408">9096 4718 21937,'-54'6'405,"-1"0"0,3 0 1,5 4-98,-4 23-140,12-7 0,3-1 314,0 6-370,15-12 5,-9 13-89,22-20 101,16 17-51,15-15-55,11 8-23,7-14-129,5-5 0,4-3-22,-13-1 0,0-2-228,15 2 0,2-2-80,-5-6 0,-5-1-286,12-8 344,-12-1 0,-3-2 496,-6-9 96,-6-11 146,-26 13-108,-6 7 23,-2 3 829,-9-7-543,6 7 516,-4-7-667,10 15-186,1 5-144,1 3-57,0 1-11,8 14 16,-2-5 1,14 27-6,-10-16-11,10 39 39,-12-26-28,3 19-17,-3-19 17,-4-15 112,1-3 67,-4-13-28,0-5-33,-4-17-23,-2-4-33,-2-18-12,1 1-28,3 8 6,2 2 79,6-7-3482,-1 19 3380,4-10-16,14 17 0,-9 8 0,16-3-17,14 17 0,-11 4 11,13 6-78,-4 24 67,-23-17-6,7 17 3415,-21-22-3353,-4-8 50,-1-6 6,-1-5 6,-4-11-12,0-5 1,-1-12-46,3 6 57,11-17-57,22 10-16,14-2-22,1 13-18,-4 15-145,4 23-958,-5 10-4265,8 9 5391,-13 5 0,-23-26 0,-1-1 0</inkml:trace>
  <inkml:trace contextRef="#ctx0" brushRef="#br0" timeOffset="33807">8890 4938 19703,'-48'-9'2004,"7"2"-1504,34 7 82,1-1-442,3 1 347,2 0-380,7 0 419,26-1-369,1-1-1722,23-5 1,6-1 1583,-26 2 1,2 1 1,6-3 0,10-1 0,0 0 0,-7 1-219,1 0 0,0 0 214,1-1 1,7 0 0,0-1 0,-8 2-11,-6 0 0,-1 1 10,7-2 1,5-1 0,-9 2-6,-1 0 23,12-2-29,-46 8 3110,-6 1-3272,-13 4 601,-1 0-1441,-13 5-3831,-5 4 4828,-2 2 0,8-5 0,11-2 0</inkml:trace>
  <inkml:trace contextRef="#ctx0" brushRef="#br0" timeOffset="34158">8639 5021 23215,'39'-12'439,"4"-1"1,2 1-401,15-4-909,-18 6 0,10-3 1,2 1-1,-6 0 881,12-2 1,-1 0-12,-5 1 0,4 0 0,-3 1 44,6-3 0,-4 2-55,-8 1 0,-1 1-897,0-1 1,-2 0 873,-10 3 1,-4 0-1820,3-2 923,-29 8-2342,-10-1 3272,-13-1 0,7 1 0,-5 0 0</inkml:trace>
  <inkml:trace contextRef="#ctx0" brushRef="#br0" timeOffset="34557">8740 4819 23243,'40'-14'487,"1"1"-3203,1 1 1,2 1 2765,17-4-11,-7 2 0,10-2 1,-8 2 199,-20 4 1,0 1-229,12-2 0,5-2 1,-9 2 985,6 0-981,-9 1 1,-2 1-6,-6 1-11,14-2 2981,-35 7-2987,-3 1 1283,-7 1-1843,-2 0 398,-4 0-224,1 3 107,-3-1-2673,-5 10 746,6-6 2212,-5 9 0,8-12 0,0 3 0</inkml:trace>
  <inkml:trace contextRef="#ctx0" brushRef="#br0" timeOffset="35108">9045 4810 13989,'-43'8'706,"1"1"0,2-1 0,10 0-527,23-4 521,1 1 974,7-4 1189,29-1-2533,-7-2-60,26-2 122,9-5-104,-2 2 0,4-2-1016,-8 2 0,2 0 771,-7 1 0,2-1 0,-3 0 13,2 1 0,-4 0-147,-1-1 0,-2 1 121,-4 1 1,-3-1-8,16-2 5,-12 2 280,-8 1 39,-16 2-157,4 0-5,-18 3 2152,0 0-2287,-3 0 227,-1 0-8449,0-1 8172,15 5 0,-7-3 0,11 3 0</inkml:trace>
  <inkml:trace contextRef="#ctx0" brushRef="#br0" timeOffset="39608">13197 6221 18469,'3'-34'53,"0"1"1,2-16 338,4 102-207,-2-9 53,-2-3 0,0 13 0,0 5 0,0-5-89,-2 6 0,-1-3 1,0 4-664,1-1 1,0 3 0,0 1 0,-1-4 548,-1-10 0,0-2 1,-1 0-1,-1 3 26,-1 3 1,0 5 0,-2 0-1,1 1 1,-1-2-137,0-7 0,1-2 0,-1 1 1,0 1-1,-1 2 97,0 5 1,-1 4-1,0 2 1,0-1-1,-1-2 1,1-5 143,0 2 1,-1-5 0,1-1 0,-2 3-127,0-2 0,0 2 1,-1 1-1,0-3 0,0-4 14,0 6 0,0-6 1,0 3-217,-1-1 0,0 4 0,0-2 0,1-6 184,-2 8 1,2-5 19,1 4 0,2-6 1310,2-8-1436,12 13-135,-1-43-4245,31-18 4464,-10-11 0,3-2 0,-15 6 0</inkml:trace>
  <inkml:trace contextRef="#ctx0" brushRef="#br0" timeOffset="40242">12762 8972 12090,'-2'-9'3086,"0"2"755,2 7-2895,0 0 307,-63-38-1118,35 52-9,-15-4 0,3 6-59,29 14 0,8 6-28,-4 4 1,4-3 66,17 5 96,24-9 681,16-8-743,-3-12 1,3-2-94,-17-5 1,2-3 36,5-4 0,5-4 0,-2-2 367,5-6 0,0-2-436,-11 3 0,0-1 0,0 0 1,16-7 1,-5 1-121,-20 6 0,-1 2-305,7-1 0,-2 1-493,-3 3-918,13-1 1820,-22 7 0,-13 2 0,3 0 0</inkml:trace>
  <inkml:trace contextRef="#ctx0" brushRef="#br0" timeOffset="40975">13147 10159 14101,'0'-6'3691,"-10"-31"0,-5-5-3293,1 19-62,-7-20 1,-3 4-52,1 32-38,-11 1 173,-6 14 0,-4 6-236,8 1 1,-2 4-816,-9 7 0,-5 5 0,6 0 673,5 0 0,3 2-11,4 1 1,-1 3 0,7 0-206,5 1 1,6 1 167,0 8 1,3-1-4,8-10 1,7-2-48,11 1 0,9-3-84,7-9 0,7-3-187,6-2 0,6-2 1,4-1-1225,-2-6 1,5-1 0,0-2 0,-2 0 1550,6 1 0,-2-1 0,-1-1 0,-2-3 0,-1 0 0,-11-2 0,-3-1 0</inkml:trace>
  <inkml:trace contextRef="#ctx0" brushRef="#br0" timeOffset="41342">13560 9704 20425,'-55'-15'295,"-1"0"0,1 0 0,-1 0 0,6 0 0,2 0 0,-3 6-217,-8 7 0,-7 4 1,1 4-1,6 3-1705,5 2 0,5 3 1,-3 3 1693,-4 1 0,-4 2 0,0 2 1,3 3-19,5 2 0,3 2 0,1 2 0,2-1-113,-6 5 0,3 1 0,1 4 78,7-1 0,0 5 0,2 2 0,4 2-6,6 4 0,5 4 1,3 0-1,-1-2-11,1-8 0,1-3 1,2 1-1,5 5-5,4 5 0,3 6 0,5 2 0,7-3 1,8-6 1,11-9 0,9-4 1,6-3-1,1-1 1,-1 0-2,-1 3 0,-1 0 0,2 0 1,2-3-1,4-2 1,1-5 1,4-1-1,3-2 1,1-3-1,2-3 1,0-3-8,-3-5 0,2-4 0,2-3 0,0-1 1,0-3-1,-2 0 0,-2 0-117,7 0 0,-1-3 1,-2 0-1,0-3 0,4-1 151,-10 1 1,2-1 0,1 0-1,1-2 1,-1-3 0,-2-2 0,-2-4 79,3-7 1,-1-6 0,-2-3 0,-2-2-1,-3 1 1,-2 3-73,2-1 1,-4 4-1,-1-3 1,-1-7-4,-2-4 0,2-7 0,0-4 0,-3-1 0,-4 3 0,-9 7-37,-4 1 0,-8 4 0,-4-5-76,-4-7 1,-3-9 0,-3-3 0,-4 4 0,-2 9-459,-10-9 0,-13 5-89,0 15 0,-11-4 0,-4 0 0,0 5 0,5 8-4032,-14 0 1,0 8 4665,-6-1 0,-5 0 0,13 8 0,5 7 0,20 5 0</inkml:trace>
  <inkml:trace contextRef="#ctx0" brushRef="#br0" timeOffset="43082">14301 7476 8030,'0'-5'8340,"0"0"-4464,0 5-2039,0-1-1142,-3 4-471,1-3 196,-4 6-39,-4 0 39,-13 5-303,4-4 253,-22 4 61,11-11-297,-1 0-10,10-7 162,8-17-225,7 5 74,2-39-96,10 27-6,7-5 1,4 1-34,5 7 19,17 0 1,7 4-31,12 11-251,-8 5 1,-1 4 266,8 11 1,-6 11-23,-9 15-1611,-25-2 0,-2 2 1617,9 23-749,-27-16 1,-8 5 0,-2-4 745,-2-8 0,-5-1-361,-9 7 1,-8 7 0,-3-1 0,5-6 365,-5 0 1,-4-2-188,-2-2 0,-9 6 1,0-2-1,8-8 218,3-6 1,0-4 427,-14-1 0,-6 0 0,11-7-243,1-12-112,11-2 1,8-8 172,25-21-83,32-21-146,-1 9-3,8 12 1,8 4 433,18 11 0,3 7-470,-18-1 0,0 3 0,18 2 0,1 7-247,-8 12 1,-4 4-155,-18-6 1,2 1 400,8 6 0,5 4 0,-10-3 0,-2 0 0,12 11 0</inkml:trace>
  <inkml:trace contextRef="#ctx0" brushRef="#br0" timeOffset="45842">5629 6141 12941,'-3'-3'3495,"1"1"-3558,2 2-33,-9-5 353,14 14-173,-7-4 296,37 39-218,-5-13-70,-4-6 1,2 1 159,20 13-3370,-7-7 3297,2 2-14,-17-14 0,2 1-245,3 4 1,4 2 153,11 7 1,5 6 0,-3-4-47,0 0 1,-1-1-218,-2-1 1,2 1 0,-6-4 218,-9-8 1,0 0-356,7 5 0,6 4 0,-1-1 379,-6-4 1,1-1-1,2 2 0,1 1 0,4 1 0,0 1 0,-1-2 18,8 5 1,-1-2 0,1 0-14,-13-7 0,1 0 0,0-1 0,0 1 1,1 0 0,-1-1 0,1 2 0,2 0 40,7 6 1,3 1 0,-1 0 0,-3-2 206,-1-1 0,-4-1 1,3 2-247,1 0 1,3 3 0,0 0 0,-4-2-12,-1-2 0,-4-1 0,2 1-12,-3-2 0,1 1 0,2 0 0,-1 0 12,0-1 1,-1 0 0,1 0 0,0 0-17,1 0 1,0 0-1,0-1 1,-2 0 2,3 1 0,-2-2 1,6 4-250,-6-3 1,5 2 0,3 2-1,0 0 1,-1-1 0,-6-3 223,0 0 0,-5-3 0,0 1 0,5 1-6,1 2 1,5 2 0,2 2-1,0 0 1,-3-2 0,-4-3-205,1 1 0,-5-2 0,-1-2 0,1 1 198,0 0 0,0-1 1,0 0-1,0 0-31,12 7 1,0-1-1,0 0 30,-2 0 0,1-1 0,-2-2-14,-11-5 0,-1-1 0,1 1 14,8 4 1,0 0 0,-3-2-23,-5-2 0,1 0 19,10 7 0,6 4 0,-7-4 11,-11-6 0,0 1 14,2 3 0,6 6 0,0 0 0,-7-4 275,-1 3 1,-1-1-286,0 2 0,4 2 1,-6-3-1,-10-7 0,-2-1 3,2 4 0,-1-2 9,3 5 681,3 4 0,2 1-687,6 5-17,-12-11 0,-1-2 1874,4 1-1824,10 7 1902,-16-13-1929,11 13 873,-25-20-896,-3-4 440,-5-5-362,0-3 90,-2-3 304,1-1-273,2 0-20,0 1-107,11 3-38,-5 0 25,24 10-26,-12-2 11,23 16-37,-22-11-194,3 3 35,-17-10 126,-3-5 55,-3-2 540,-2-2-548,-1-10 75,-6-7-80,-6-8-21,-3 0 24,-11-5 60,8 10-18,-10-6 0,-2-1 57,2 2-65,1 1 0,2 2-41,4 4 16,-12-14-22,9 5 13,-7-13-82,19 19 27,1-7-22,8 15 9,-4-3 52,1 7 40,0 3 17,-1 2-46,5 3 0,1 0 63,1 0 15,18 6-71,-6-3-3359,36 10 3380,-22-6-768,11 5 1,0 1 722,-6 0 3,4 5 0,1 3-33,-3 8-16,7 5 15,-1 6-19,-4-4 38,9 9-4,-20-18 0,-2 0-48,7 17 2703,-7 0-2620,-24-13 166,-6-11 72,-18 5-1097,-7-7 1310,-2 1-250,-18 3-22,8-3-107,2-1 0,2 0 1,1-1-1,-10 6 0</inkml:trace>
  <inkml:trace contextRef="#ctx0" brushRef="#br0" timeOffset="47358">6393 8398 23883,'-38'-30'-113,"0"-1"1,7 3 0,1 10 319,-24 28 583,24-1-911,-5 4 0,-2 1-47,-8 5 119,13-4 0,-1 2-20,-20 10-157,13-4 236,-6 4 20,5-5-364,4-3 537,3-3-127,20-12-14,8-3-92,5-1 7,1 0 20,4 3-19,2 3-8,5 7 22,0 5 56,-1 9 13,-4 9-1,-3 8 8,-4 6-29,-1-1 3,0-12 16,0 6-5,2-19 28,2 3-73,-1-14 53,1-7 174,-1-5 919,1 1-896,-2-7-226,1 1 19,0-16-44,1 0 55,4-10-29,4 4-27,6-1-6,6 3-28,6 4 22,-1 7 1,24 9-1,-20 7 1,19 6 5,-5 10 6,-9-1 1,1 2-17,15 9-15,-15-5 1,-6 3-26,-14 17 1,-15 5 12,-12-4-67,-10-21 0,-6-2-317,0-2 1,-5-1-4496,-17 10 1,-1-1 3364,16-10 1,2-1-1,-2-1 1,5-3 0,18-8-1</inkml:trace>
  <inkml:trace contextRef="#ctx0" brushRef="#br0" timeOffset="71566">2409 13467 17084,'10'-56'946,"0"0"1,0 1 0,0-1-1,0 7 1,-1 3 0,-3 2-600,-1-19 0,-11 16 534,-16 35-881,-22 21 2,10 26 1,2 10-562,7-10 0,1 4 559,-1 12 0,0 7 0,3-4-1217,5-2 1,2 1 1210,1-7 1,0 3-1,0 8-216,5-10 0,0 5 0,0 4 0,0 2 0,1 0 0,0-2-1417,1 0 1,1-1-1,-1 1 1,2 0 0,-2 1-1,1 1 1568,-1-2 0,0 3 1,0 2-1,0-1 1,0-2-1,1-1 1,1-5-1,-1 15 1,1-4-1,1-5 1,0-8-1,2-7 1,-1 0-1</inkml:trace>
  <inkml:trace contextRef="#ctx0" brushRef="#br0" timeOffset="72016">1674 15509 15506,'-15'-47'456,"1"1"1,-1 0-1,0 0 1,5-9-1,2-5 0,2-2 1,2 3-1,4 6-407,5-1 0,5 6 0,2-3-916,-1-8 1,3-6 0,1 2 0,2 7 869,0 14 1,1 5 0,2 1-2,5-5 0,3 1 0,-1 5 539,-3 6 1,4 0-600,11-9 0,8-5 0,-3 4 10,-3 5 0,0 1 37,-5 4 0,3-2 0,-2 2-1,3-3 1,-2 2 17,0-2 0,-1 0 10,-1 0 1,1 0 498,-1 1 1,-2 2-421,1-2-28,-17 19 536,-12 13-127,-20 29-163,-3 7-215,4-8 0,-1 1-3,-7 24-50,9-4 6,12-6-23,7-12 338,7-7-304,37-8-2325,-20-9 2277,6-6 0,2-4 48,10-15-183,0-3 417,-21-1 1,-2-4 465,-3-12-409,-8 9 0,-6-3 1127,-10-2 1,-6-1-1201,-4 2 0,-2 1-162,-13-22-6,-4 18 84,-3 19 3086,4 9-3266,-10 0-16,18 9 320,4 5-454,11 7-1188,9 18 168,6-6-728,11 13 1882,16 0 0,-20-20 0,10 7 0</inkml:trace>
  <inkml:trace contextRef="#ctx0" brushRef="#br0" timeOffset="72351">3131 13716 24437,'-31'-17'17,"27"37"-17,17 12 0,8 6-37,-1 15 1,-1 1 25,-4-13 0,-4 1 8,-4 8 0,-4-5 81,-6-10 803,-5 4-382,-2-42-1,1-23-296,4-7 139,5-25-201,5 18-1960,6-8 0,4-1 1837,2 4-472,9-3 1,2 4 354,-3 18-2058,11 1 1,2 2-4990,1 7 7147,-4 3 0,-3 1 0,-10 6 0,0 0 0</inkml:trace>
  <inkml:trace contextRef="#ctx0" brushRef="#br0" timeOffset="73532">5529 13563 19708,'-18'-17'712,"-1"10"1537,14 13-2221,-3 9 51,-4 19-68,6-11 34,3 31-17,9-31 44,29 20-44,-11-28 526,14-4 0,2-4-431,-1-10 594,20-8-509,-39-13-119,-11 1 6,-8-3 1835,-9-5-1806,-8-6-24,-12-10-32,-7 4-12,8 25 0,-2 4-34,-17 5-5,-16 20-17,17 25 0,12 0-276,6 5 276,11 7-17,9 5 0,17-6 1,9 1-15,0-13 0,3-3-1643,8 6 1,3-5 1639,-6-16 1,5-5-172,26 0 1,4-7-283,-19-6 0,1-1 448,1-1 0,4 0 0,-5-5-108,-4-9 0,-6-4 147,14-15 11,-15-3 25,-19 4 1,-5-2 13,1-13 68,-3 11 0,-2 3-45,-5 4 2821,-5 16-2866,-3 15-22,-2 8 0,-2 6-2107,-2 23 2101,8-11 340,-1 25-329,16-16-22,7 8 11,10-5-6,25-4 12,-9-16-1,16-9-2267,-27-12 2284,-3-5 2286,-5-13-2202,5-28-56,-6 5-28,-10 14 1,-3 1 0,-3 1-7,-2 2-16,-3 16-537,4-4-1457,5 12 1994,16 4 0,-12 1 0,6 3 0</inkml:trace>
  <inkml:trace contextRef="#ctx0" brushRef="#br0" timeOffset="74709">6891 13687 27012,'-44'3'549,"8"-1"-482,36-2 17,0 0-50,-2 0-34,0 0 0,-2 1-23,-4 3 23,4 0 0,-6 5 0,4 0 23,0 11-18,7-5 29,6 4-34,10-8 0,10-4 0,8-3-17,5-8-3353,8-11 3387,-18 1 84,14-31-39,-29 17-23,6-14-6,-16 16 147,-8-9-96,-6 13-56,-9-10 3464,-21 20-3452,4 8-24,-5 4-4,14 6 4,2 8-4,1 6-18,-8 32-39,16 8 45,4 1-191,14-27 1,5-3 207,4 1-29,10 6-4,12-8 4,10-7 1,-12-11 0,2-2-12,1-3 1,1-3 2,-1 0 1,0-3 13,27-7-3267,-7-10 3273,-22 0 28,-11-8 0,-4-4 0,1-10-11,-5 7 0,0-1 134,0 2 0,-1 1-151,7-11 11,1 1 0,-5 22 3381,-6 10-3392,9 2 6,5 14-12,1 9 0,7 24 1,-14 0-6,-3 0 11,-10-11-23,0-4 12,1-2-6,12 6 0,-4-15-39,14-3 0,-11-12-168,36-23 213,-17-4 8,-6 2 1,-2-1 2,0-11-6,-5 1 28,-5 7 18,-4 4 27,-1 1 34,-9 10-96,-4 9-10,-7 7 16,3 3-34,-3 20 7,12-5 10,8 15 9,13-19 0,6-4-15,26 4 15,-13-9 0,4-5-6,9-12 0,-2-5-147,-21 5 0,-1 0 153,12-7 0,-6-4 30,-5-14 124,-17 7 0,-3-2-105,5-21-52,-7 4 0,-25 27 0,-1 20 0,-13 11 0,-3 15-1546,0 19 0,0 8 1546,9-20 0,1 3 0,-2 11 0,-1 7 0,1-3-278,-1 4 1,0 2 277,6-14 0,-2 4 0,1 1 0,1-2-1343,-2 8 0,1-2 1,0 1 1044,1 2 0,-1 0 0,4-7 0,3-8 1,3-6-1,1 3 0</inkml:trace>
  <inkml:trace contextRef="#ctx0" brushRef="#br0" timeOffset="76341">10230 13952 20341,'-4'-61'1013,"0"0"1,0 0 0,1-6 0,1 1 0,1 12-638,4 6 10,0 9 0,0 5-274,-2 18-16,2 8-80,-1 19 18,2 25 0,2 9-34,-2-7 0,1 2-338,0 3 0,1 5 1,1-2 348,2 12 0,2-3-8,2 0 0,2-4-1,-3-13 1,3-3-1521,5-1 0,1-7 1530,6-2-660,23-2 738,-27-23-1570,25-26 1558,-30 1 101,4-21 1,0-7-144,-11 17 0,-2 1-28,5-13 1,1-2 8,-3 0 0,0 4-12,3 1-30,-1 7 0,1 2-59,2 12 251,18-5-1075,5 17-420,21 3-164,-10 12 0,2 5 447,-8 6 0,0 1 1866,0-1 0,-5 4-1082,-9 11 1,-8 2 294,-11-3 791,0 26-333,-14-30 5191,-8 15-4266,-2-19-314,-4 3-234,6-13 44,5-6-745,3-2 84,20-16-207,6-2 5,23-16-1713,-18 13 1,0 0 1690,12-10-1106,-12 5 0,-3 0 1117,-8 1-2,5-20 30,-18 16 34,-11-7-68,-11 16-22,-6 5 1,-5 14 2234,-4 9-2229,-2 7-2198,-8 11 2192,4 8-11,7 6 0,7 6 0,11 7-6,15 2-11,16-4 1,20-6 13,-12-28 0,3-3 1129,4-3 0,2-3-1123,9-4 0,-1-2 2,15-4-2,-23-4 0,-3-4 8,0-12 32,5-8 7,-18-1 1,-1-3 56,7-20-68,-13 21 0,0 0 207,11-26-78,-8 25-22,8-7 3324,-11 22-3436,-3 10-23,-2 9-16,4 11-3382,11 27 3387,-5-5-107,-3-4 0,-2 2 119,5 15-12,5 10 0,1-6-7,7-11-10,6-11-49,4-12 49,3-13 23,5-15 5,6-12-1082,-17 2 1,-2-2 1070,15-10 0,-16 5 0,-2-2 1087,-11 6 1,-1-3-1088,12-18 0,-1-3-122,-9 14 1,-2-2 121,8-18 0,-3-2 0,-14 16 0,-2 0 0,1 1 0,-2-1 0,-5-10 0,-4 1 0,-8-2-1030,1 14 1,-1 3 1029,-4 6 2113,-2 3-2113,10 20 0,-2-2 0,3 18 0,-3 16 0,-3 28-90,4-16 0,1 4 90,-1 9 0,2 2 0,0 7 0,2 2 0,0-21 0,1 1 0,2 1-309,4 5 1,1 2 0,0-4-23,0 2 1,3-2-807,8 11 0,6-6-4015,13-5 5152,4-2 0,-14-24 0,-12-13 0</inkml:trace>
  <inkml:trace contextRef="#ctx0" brushRef="#br0" timeOffset="76884">12650 13909 22961,'-40'-35'514,"0"1"0,0-1 0,4 4 1,2 2-1,5 3 164,-1-11-214,17 16-431,5-10-55,34 21-85,27 5-635,-15 5 1,4 2 441,5 1 1,2 2-491,13 5 0,1 1-120,-5 1 0,-2 1 559,-4-2 1,-4 1 255,-10-3 0,-5-1 511,-2-2-158,-12-3 941,-16-5-151,-7-2-85,-7-1-554,-2 1 1607,-11 1-1591,5 2-111,-12 2-225,12 4-77,6 2 4,12 5 1,17 1 0,29 0-11,-6-4 8,-6-5 0,2-2-26,23-14 29,-4-4 8,-25-1 1,-4-3 7,-3-7-5,-7-8 56,-17 6 11,-12 0 23,-11-3 112,-26 7-57,-2 13-260,19 10 1,0 4 137,-12 7-12,3 10 0,13 11 0,3 5-375,9-7 1,1 2 335,-8 9 0,3 4-17,12 3 0,7-4-16,6 3-266,5-5 1,7-2-150,29-1-507,-2-16 0,5-4-513,-3-6 1,2-3-3449,12-6 1,-1-3 4710,-14-3 1,-5-1-1,12-5 1,-23 3-1</inkml:trace>
  <inkml:trace contextRef="#ctx0" brushRef="#br0" timeOffset="77207">13880 13737 25199,'-23'-19'325,"-30"33"-291,14 17-18,-2 4 1,-2 2-377,-1 4 334,13-12 1,1 0-3403,-14 12 3350,13-11 965,3-7-887,-2-23 263,14-16-157,-5-21 438,22-13-230,9-6 89,7 5 112,13 5-408,-7 20 3374,3 9-3413,-11 15 21,11 12-78,-4 0-3,13 14 1,4 5-400,-12-10 1,1 1-16,16 12 0,1 2-2689,-13-10 0,-3-3-6736,13 12 8869,-13-6 1,-20-18 0,-5-4 0</inkml:trace>
  <inkml:trace contextRef="#ctx0" brushRef="#br0" timeOffset="111725">15924 14101 18061,'-1'-5'4330,"0"1"-3854,1 4 605,20-99-1920,-10 58 996,-1-1 0,2-8 0,-1 4 58,0 4 1,0 2-127,0-6 1,0-2-54,0 3 1,0-3 19,-2 3 0,1-4 0,0 5-36,-2 6 0,0 0 49,4-17 0,2-7 0,-1 8-13,-4 19 0,0 2 100,5-22 1,-1 5 444,-4 19-522,-5 9-107,-7 22 16,-13 30-4,-10 24-780,7-11 0,-1 5 796,6-9 0,-1 2 0,0 2-17,0 5 0,1 2 0,0 1-39,1 4 0,0 1 0,1 1-118,1 2 1,1 1 0,1 1-173,1-2 0,1 1 1,1 0-135,2-4 0,0-1 1,3-1 4,1-6 1,2-2 0,2-1-162,3 9 0,3-3-103,1-12 0,2-5-824,5 12 626,-9-21-234,-15-21 617,-13-20 464,-3-8 196,-3-9 1,-2-5 588,5 5 0,0-1 159,-11-17 1,-1-1 192,7 5 1,1 2-231,2 1 1,1 2-208,4 5 1,1 0-147,4 6 0,3 1-67,-4-20-324,10 15-17,36-13-50,18 13-3,-12 12 1,6-1 0,-1 1-512,2 1 1,2 0 507,2-1 0,5-2 0,-2 1-590,6-4 1,1-1 592,-9 4 1,2-2 0,0 0 1,-1 0 1,0-1 0,0 0 35,4-4 0,-1-1 0,-3 2 18,2-1 0,-4 2 168,5-6 0,-7 3 1177,-14 8-978,-7 4-181,-15 12-150,-13 18-61,0 1 1003,-10 23-987,-1 11-39,4-11 0,0 3 518,-2 6 0,1 2-524,-1 4 1,-1 2-445,1 2 1,0 0 438,0-2 0,1-2-3,1-3 1,2-2-7,2 2 1,3-4 13,10 9 91,24-30-35,9-36-22,5-22 20,-16 10 0,-1-1 488,12-10-480,-9 9 1,-1 2 891,2 0-936,-1 5-18,-22 20 23,-2 8 12,-4 12 4,-1 16-19,-2 0 1,-1 2-43,2 20 11,0 8-16,20-16 5,7-24 6,21 3 22,2-23 17,0-14 6,-5-13 39,-9-12 33,-10-7 23,-7-4 39,-7 1 50,-4 4 45,-5 7-50,-2 11-11,-9 7-180,2 9 12,-12 4-1,2 10-49,-19 22-7,10 10 23,0 2-5,18 3-7,15-17-44,25 17-16,3-16 55,11-2 6,-10-18 5,3-12-11,3-7 23,9-9 11,-1-6 13,-18 4 1,-1 0 8,15-11-17,-18 12 1,-3 1 0,2-1-18,-8 7-22,-9 7 12,-3 6 50,-1 9-34,0 1-22,9 17 22,-4-3-6,6 13-10,-7-12 5,-1 0-17,0-4-28,12 6 101,10-4-61,3-4 5,5-18 0,-5-10 0,2-10 22,0-7 96,4-13-40,-15 12 168,3-14 187,-14 4-433,-5 10 0,-2-1 0,-8 24 0,-1 4 0,-2 5 0,-3 5 0,-7 27 0,5 0-13,1 22-6694,28-1 3458,-2-17 3236,19 5 0,-23-33 0,0-2 0</inkml:trace>
  <inkml:trace contextRef="#ctx0" brushRef="#br0" timeOffset="113133">19532 13659 15702,'26'-57'1176,"0"1"0,0-1 1,-5 10-1,-1 2 1,-3 5-265,1-20 287,-13 33-684,-6 12-16,-1 10-443,-11 18-33,2 4 10,-10 17 1,-2 6-23,4-5 1,1 0 62,-6 7 1,1 3-61,-1 11 0,4 0-17,11-21 0,3 0 49,2 19 1,8-3-58,21 2 27,-2-30 1,3-6-6,15-5 17,0-11 118,18-26 11,-8-6-436,-20 11 0,-1-2 419,-2-4 0,-3 0 140,11-19-199,-17 19 0,0-1 199,6-17-2783,-11 14 2699,-9 14-140,-7 10 12,-13 21-68,3-3 5,-18 35-5,17-22-5,-3 27 5,16-18 481,10 8-509,10-4 100,26-6-72,-5-15 39,13-15-28,-16-21 6,-3-14 39,-4-11 6,-3-6-23,-9 9 34,-6 11 0,-1-2 83,8-17-88,-1-1 55,-4 11-6,-11 27-77,-1 2-12,-2 8-28,-5 10-23,-4 9 3118,-12 38-4075,7-5 496,5-18 0,2-1-1057,4 11-996,4-12 1689,3 4 0,-2-16 0,1 0 0</inkml:trace>
  <inkml:trace contextRef="#ctx0" brushRef="#br0" timeOffset="113323">20571 13743 25634,'6'-42'608,"0"-1"1,-1 4 0,-7 13-491,-13 30-85,-3 6-5,-12 20-28,4 6-22,-2 15-247,8 6-1904,15-22 0,4-1 2173,3 14 0,2-9 0,1-26 0</inkml:trace>
  <inkml:trace contextRef="#ctx0" brushRef="#br0" timeOffset="113524">20840 13226 21775,'-25'7'-9831,"4"0"9500,24 40 1,-3-28 0,0 2 0</inkml:trace>
  <inkml:trace contextRef="#ctx0" brushRef="#br0" timeOffset="114091">20722 13872 25275,'42'-16'334,"0"0"1,-4 3-1,-5-3 210,4-34-337,-7 4-118,-5 6 1,1-5 25,0-10 0,-1 0-864,-7 14 0,0 0 771,1-3 0,1-2 1,-1 1-1,1-4 1,0 1 14,-4 10 0,1-2 1,-2-1 77,0-5 1,-2-2 0,-1 5-66,-1 3 1,-2 3 241,-1-7 1,-4 6-148,-7 12 194,-2 10-294,-6 4-34,2 15 34,-13 21 11,-4 20-1336,3 4 1,-1 2 1279,6-12 0,2 1 0,1 3 0,1 5 0,2-3-285,4 6 0,3 0 279,1-9 1,1 2 0,2 0 7,5 18 1,4-2-23,3-5 1,6-3-4,4-8 1,7-3-9,19-4 1,6-7 21,-13-10 1,1-6 13,21-6 1,0-11-142,-16-14 1,-4-11 153,-5-7 1,-2-7 0,-3-3-10,-4 4 0,-4-2 1,0-1-679,-1-3 1,-2-2 0,-2 1 673,-2-7 1,-2 0 19,1-4 0,0 0 678,0-1 0,-1-1-701,-4 15 0,0-2 0,-1 2-2,2-11 0,-4 2 0,-9 9 0,-2 6 0,-3-2 457,-12 14-457,0 38 0,-10 18 0,7-2 0,-1 7-296,0 7 0,0 6 0,1-2 296,-3 7 0,0 2 0,7-10 0,-2 5 0,1 0 0,2-2 0,0 2 0,2-2 0,-1 2 0,0 10 0,-1 2 0,3-1 0,3-3 0,1 0 0,4-1-493,4-5 0,4-1 0,2-1-3560,9 15 1,4-4 4052,3-13 0,0-6 0,10 8 0,-14-28 0</inkml:trace>
  <inkml:trace contextRef="#ctx0" brushRef="#br0" timeOffset="116523">24307 13274 23892,'-42'-22'179,"0"-1"0,0 1 1,-13-9-1,5 10-112,-3 22 51,-1 15-101,30-3 5,-16 16 6,39 24-17,4-19-3403,18 21 3392,6-33 0,21 10-1134,-1-6 0,2-1 1131,-16-7 0,0 1-97,19 8 0,-7 1 100,-22-1 16,-4-1 7,-31 2 5,-39-1-20,20-12 1,-4-1-1,-14 2 0,-1-2 913,13-4 1,0-2-917,-8 1 1,-1-3 14,2-2 0,2-2-18,7 1 1,1-1 0,-7-4 0,6-3 120,16-3-448,7-11 73,20 5-95,13-4-463,8 4 1,7 0 16,12-2 1,3 0 599,-3 0 0,4 0 41,3 1 0,4 1 0,-6 3 118,-14 2 1,0 1 25,17-4 1,8-2 0,-6 2-303,-7 0 0,-2-1 386,-5 3 1,3-2-1,-4 0 310,7-3 1,-6 0 1168,15-7-984,-20 5-72,-27 11 548,-12 5 2032,-10 5-2721,-15 10 71,-15 16-395,4-2-3,15-1 0,4 1 1046,6-1-1077,-2 24 12,16-21-6,12 4-6,2-12 0,24-4-6,16-13 12,-8-4 61,-11-8 0,-2-5 186,-5-12 161,4-15 29,-24 0-74,-11-3-78,-9 0-55,-10 4-74,-7 4-72,-6 7-18,-11 6-44,-18 20-61,15 9-90,-2 19-29,35-2-1511,12 25-1272,17-7 2935,0-8 0,1-2 0,4 0 0,2-5 0</inkml:trace>
  <inkml:trace contextRef="#ctx0" brushRef="#br0" timeOffset="117283">25202 13605 20156,'4'-8'2212,"16"-26"1,4-6-1435,-2 6-450,4-8 0,-1 0 243,-7 16-352,-9 11 100,-5 7-302,-4 8 5,-1 11 6,-6 12-22,-6 18-9,-4 0 0,-1 1-2,-6 12-1689,3-4 1,0-2 1671,5-11 39,0 8-17,11-28 33,7-15 34,8-13-2296,16-27 2252,-4 5 5,-3 1 0,0-1 2254,6-17-2232,-11 20 1,1 0 22,12-22-6,-4 15-39,-1 12-17,1 11 11,3 9 3327,3 9-3360,3 10 91,1 13-86,-4 13 12,-9 8-34,-9 5 33,-14 10-5,-2-22-5,-7 2 33,2-21-17,5-13-11,1-3 11,6-14 0,13-26 17,5 0-11,13-18-1682,-13 26 0,0 2 1687,8-9-61,10-4 50,-13 23-5,8 2-12,0 8 18,1 12-1,-1 8-6,-2 10-5,-3 6 3362,-6 4-3351,-8 0 75,-4-3-91,-4-9-1,3 2 0,-2-15 23,7 2 22,1-19 12,5-10 16,0-14 11,3-12 46,-3-5 206,2-8-323,-9 19-3399,2-7 3392,-11 30 0,0-1 0,-4 12 0,-1 4 0,-3 9 0,-4 10 0,-4 15 3392,-2 10-3392,8-13 0,1 0-560,-1 13-1263,5-12 0,2-1 1823,4 3 0,-1-6 0,-1-13 0</inkml:trace>
  <inkml:trace contextRef="#ctx0" brushRef="#br0" timeOffset="118734">27623 13403 23651,'17'-44'605,"0"0"0,-1 2 0,-4 14-481,-9 25-1,-1 5-73,-2 12 6,2 14-33,-2 16-4,-2-7 1,-2 1-26,0 18-229,-4-4 0,0 0-903,0 7 250,3-17 1,1-2 7,4 4 135,4-13-195,20-20 996,-9-10 196,23-18 201,-10-15-156,1-2 274,-5 1 1,0-1 8,11-17-351,-15 21 1,0 0 207,6-11 985,-8 7-1057,-9 17-219,1-2-113,-15 23-16,0 4-6,-8 7 12,-19 28 10,5-6 317,-10 13-339,8-12 12,13-20 268,-10 8-123,18-19 162,-3-3-134,11-19 73,13-27-196,-3 6-3,4 4 0,3 1 14,2-2 33,8 1 1,0 1-68,-4 6-5,23-15 17,-29 35-29,3 6-72,-1 14 34,1 15 27,2 15-11,-6-11 0,-1 1-22,6 14-6,-5-14 1,2-2-7,12 4 6,10 3 1,1-11 32,7-20-10,-21-11 11,7-25 16,-17-26 1,-4 7-135,-7 15 1,-2-2 111,-2-25 12,-2-3-23,-1 19 0,-2 1 16,0-17-55,-4 9 34,3 30-673,1 9-711,2 17 330,0 1-8503,7 39 9562,-1-14 0,2 6 0,-4-22 0</inkml:trace>
  <inkml:trace contextRef="#ctx0" brushRef="#br0" timeOffset="119316">28740 13629 22010,'10'-8'3944,"-2"2"-3648,-8 6 572,0 0-840,24-21-22,-4 14 0,20-18 27,-15 18 1,-7 0 5,-7-2 79,-5-8-90,-3 4 61,-7-25-55,1 23-1,-6-12 23,0 18-16,-2 4-1,-9 1-22,-6 9-1,-6 3-10,-2 11-17,3 7 0,3 17 5,14-12 6,5 17 0,12-25-3403,31 29 3392,-10-30-9,5 0 0,3-2-36,11-7 39,-4-7 1,1-4 21,17-9 18,3-6-1132,-31-11 0,-4-3 1131,-2 0 20,-1-4 0,-1-1 104,-3-7 218,5-14 2061,-10 19-2274,-2 3-43,-7 22-108,-2 4 3392,0 4-3392,-2 10 0,-2 36 0,1 1 0,-1 16-319,1-16 319,4 1-158,2 2-2365,0-13 1,1-2 1481,4 11-2286,7 1 3327,2-35 0,-7-1 0,0-8 0</inkml:trace>
  <inkml:trace contextRef="#ctx0" brushRef="#br0" timeOffset="119499">29574 13429 20610,'-13'-41'2355,"0"0"0,-6 0-2293,2-2 0,-2 4 84,-7 14-124,13 16-56,-3-1-106,11 12-370,6 13-1549,11 13 1,4 3-1274,4 10 3238,2-3 0,-2-4 0,-8-15 1,0-2-1</inkml:trace>
  <inkml:trace contextRef="#ctx0" brushRef="#br0" timeOffset="120489">29942 13563 25870,'-38'-25'193,"-1"-1"0,0 0 0,-12-8 0,4 9-181,-10 19 10,17 9-5,-2 17-17,19-5 0,-8 37 0,41-21 28,17 17-23,12-24 3,-6-14 1,1-2 2,9-3 6,12 0 62,4-18 257,-2-13-23,-4-1-122,-18-1-23,-26 18 84,-7 6-124,0 3-94,-24 26-45,-4 12 11,7-12 0,-2 3-573,-4 11 0,-2 1 562,3-2 0,-3 2-14,-1 2 1,-3 5 0,2-3-18,-2 3 0,0 1-141,-2 4 0,-1 5 0,4-7-27,10-10 0,2-3 129,-6 11 0,3-4-137,9-5-667,10-30-303,7-16-464,7-19-628,13-20-1414,-4 5 0,3-5 722,1-1 1,0-2 1415,-2 5 1,1-3 0,-1 2 1555,2-6 0,1-1 151,-2 6 0,1-3 1,0 2 870,-3 5 0,0 0 0,0 1-302,0 0 1,1 0 0,1 0 647,4-8 1,3 0 0,0 2-496,-5 12 1,0 2 0,2-1-71,10-10 0,3-2 0,-3 5-456,2 1 0,-1 3 468,13-5 0,-5 7-445,-16 16 89,12-3-129,-33 21 107,-4 13 11,-12 17-224,-2 5 1,-3 5 1175,-1 3 0,-1 3-1344,-1 3 0,-1 4 0,1-2 501,-2 11 0,1-2-546,-1-2 0,3 2 2,6-14 0,1 1 0,2-4-5,1-7 1,2-1-1546,-1 19 0,2-5 1548,2-11-1535,1-15 1664,-1-17 200,2-9-211,10-43-67,6-6-9,-2 9 0,0 0-660,-4 15 0,2 1 680,5-5 0,1 4 11,4-2 1709,20-12-1754,-19 26 1913,4 0-1929,2 28 22,2 30-213,-1-1 168,-13-5 0,-2 3 3306,6 15-3306,-10-21 0,2 1 5,2-1 1,2-3 16,13 10-5,-1-11 45,9-23-17,-8-17-23,7-5 0,-6-10 6,2-20-3,-18 15 1,0-4-505,2-6 0,0-6 1,-1 0 493,-1 4 0,-1 0 0,-1-1-4,1-1 0,-1 1 0,-1 0 50,5-13 1,-1 3 90,-9 15 0,-2 3-152,8-18 0,-24 22 0,-13 50 0,-8 7 0,-1 13 674,9 2 0,1 6-1050,1 10 1,0 1-28,-1-1 0,2 3-2874,7-5 0,1 2 0,3-8 1974,0 9 0,3-16 1,0-7-1,3-21 1</inkml:trace>
  <inkml:trace contextRef="#ctx0" brushRef="#br0" timeOffset="121199">31175 13489 21209,'-43'-7'1092,"1"0"0,-1 0 1,-9-4-1,6 1-352,2-1-488,27 1 106,33-1-22,24 0-191,-3 3 1,5 1-651,14-1 1,2 2 551,-7 2 1,3 0 28,3 1 1,5 1 0,-2 0-1,-13 0 1,-2 0-1,2 0-37,8-1 0,2-1 1,-5 1-21,-2 0 1,-7-1 342,2-5-675,-50 5-343,-7-1-934,-21 2 1590,-1 2 0,1 0 0,3 0 0,-20 1 0</inkml:trace>
  <inkml:trace contextRef="#ctx0" brushRef="#br0" timeOffset="121917">31520 13877 7643,'0'0'0</inkml:trace>
  <inkml:trace contextRef="#ctx0" brushRef="#br0" timeOffset="126391">32979 12466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46:41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 814 32767,'-1'-46'-145,"1"0"1,-1 7 0,1 6-1562,6 9 2270,4 4 212,-6 9 23,3-2-799,-6 11 0,0 11 0,-1 1 0,0 28 0,-6 10 0,-3-4 0,-3 2-408,2-5 0,-2 0-300,-1-1 0,1-1-284,-3 21-3248,11-21 3952,3-9 133,12-8 43,21-23-5,22-23-4,-24 8 1,0-3 35,4-7 0,-3-3-319,8-12 403,-6 4 187,-3 1 82,-12 16-158,6-7 3293,-17 24-3403,2 10-81,-4 6 103,3 23-11,-5 9-42,-2-5 1,0 2-253,-2-5 1,0-1-261,0 7 0,0-2-567,1 7-8721,12 5 8116,-4-31 0,4 4 0,-9-21 0</inkml:trace>
  <inkml:trace contextRef="#ctx0" brushRef="#br0" timeOffset="276">1896 1105 27215,'21'-26'-2029,"-1"6"2012,-11 21 0,-3 0 1,-1 1-1</inkml:trace>
  <inkml:trace contextRef="#ctx0" brushRef="#br0" timeOffset="1468">3543 939 32767,'-3'-38'-1268,"0"0"1,-1-22-2210,6 73 3920,1 22 0,0 8-1454,-1-7 1,-1 1 298,2 15 1,0-1 356,-3 11 650,3-28 1,2-1-1944,2 7 2510,3-8 1,3-1-1358,14-7 334,14-3 374,7-16-36,-17-13 1,-1-4 355,19-17-92,-6-9 563,-15-7-492,-14 1-322,-7 3 0,-1-1-286,-1-9-111,-4 18 1,-2 1-179,-3 1-306,2 14-475,-4-4 36,5 33 3259,-1 10-5555,4 39 3380,1-28 1,0-2 0,0 19 0,3-15-1</inkml:trace>
  <inkml:trace contextRef="#ctx0" brushRef="#br0" timeOffset="1849">4243 1133 16507,'-4'-58'50,"0"51"2521,4 56-2555,-1-9 1,-1 0 11,-3 22 12,-3-5-18,1-17 1404,1-9-1202,2-13 1341,3-10-596,-1 0 2737,25-57-3538,-1 7-129,-5 7 0,1-1 45,9-12 42,-6 14 0,1 1-87,2-4-1713,1 4 1,-2 3 1684,-6 15-2290,17 4 2268,-15 13-198,30 29 204,-25-7-857,4 11 0,0 2 430,-3 0-1929,4 9 1,-1 2 2360,-1 0 0,4 7 0,-20-34 0</inkml:trace>
  <inkml:trace contextRef="#ctx0" brushRef="#br0" timeOffset="2883">5706 1340 31005,'0'-7'-1106,"0"2"-89,0 5 4265,-14-69-4094,7 39 730,-2-12 0,0 2-114,3 20-224,1 9 2420,-5 29-959,-5 27-599,2 4-1553,0 11 1797,9-9-165,4-11-100,12 21-1947,9-32 1,4-2 2172,8 11-969,-7-16 0,2-7 573,22-20 448,-15-8-13,17-15-85,-35 0 1,-5-4-311,4-18 360,-3-8-141,-12 15-346,-2 25 2699,-1-1-4018,0 15 96,-4 23 182,3-5 652,-1 17 31,3 1 51,12 14 120,5 0 99,17 3 125,-4-25 5,13-5 23,-8-14-3420,14-15 3408,-19 0-431,-8-15 1,-4-5 453,-7 1-56,5-27 101,-15 16 61,-16-15-112,1 9 1,-11 0-29,8 29-44,5 9 2895,5 8-2862,4 6 1229,4 23-1822,9 3-17,1 11-320,9-6-2621,9 4 3568,12 6 0,-14-14 0,0-6 0</inkml:trace>
  <inkml:trace contextRef="#ctx0" brushRef="#br0" timeOffset="3284">6644 1379 18936,'-2'-3'4783,"0"2"-3047,2 1-1473,-61-8-251,44 14-7,-44-2 1,67 21 11,2-7 5,8 3 6,7-11 6,-3-4 195,40-8-156,-31-5 19,5-6 1,-2-4-37,-11-2 179,14-33-67,-25 17 34,1-16-96,-13 20 202,-13-5-179,-2 17-84,-11-3-29,8 14 18,-10 8-12,12 4 18,-23 21-40,13 7 8,8-5 0,1 2-2,-2 17-1,12 3 1,7 3-73,8-19 0,5 0-1668,7 21 1,6-4 1443,-1-22 0,5-6-1280,23 5 0,1-5-592,5-5 2163,-8-4 0,-5-4 0,-19-6 0,-2-2 0</inkml:trace>
  <inkml:trace contextRef="#ctx0" brushRef="#br0" timeOffset="4150">7175 1449 28874,'1'-5'3893,"0"2"-3893,0-27 0,0-8 0,0 6 0,0-7 0,-1 2 0,-2 15 0,0 14-269,-2 0-1962,1 8 2134,-5 10 221,-4 13-112,-3 17-86,2 14-182,13-7 1,5 2-460,4-12 0,1 0-74,3 6 1,2-4-905,15 4 708,5-11 1,-19-17 0,7 2 0</inkml:trace>
  <inkml:trace contextRef="#ctx0" brushRef="#br0" timeOffset="4333">7491 1169 11055,'-2'-11'3216,"-16"-26"1,-5-4-2864,4 15 43,-10-18 1,-3 4 1816,2 24-2329,-8 6 801,15 12-938,4 20-192,16 14-4063,12 8 1,5 2 4501,-4-13 1,0-2 0,3 3-1,-2-7 1,-5-16 0</inkml:trace>
  <inkml:trace contextRef="#ctx0" brushRef="#br0" timeOffset="5376">7927 1256 21836,'-40'-14'738,"0"0"0,-1 0 0,-18-2 0,6 7-671,-3 18-27,6 8-24,15 8-32,11 17 10,6-6-5,23 19 8,18-32 0,7-3 20,-2-3 0,3-3-3,14 3 0,1-7 16,-11-11 1,-2-5 59,17-4 50,-13-9-3162,-14-5 3476,-8-4-6,-3-7 145,-9-2-301,-6 11-214,-3 7 12,-11 19-85,7 8 12,-24 46-14,22-24 0,1 3 1200,-9 19 0,1 6-1207,6-17 1,1 2-1,-1 1-557,-1 6 0,-1 2 0,0 1 534,-1 4 1,0 2 0,0 3-224,1-6 1,1 2 0,-1 0 0,2-4-432,0-3 1,1-3 0,1 1 482,-3 11 0,1 0 1,3-10 84,0 5 147,1-14-68,6-48-128,1-35-174,4-10 0,1-5 249,-1 13 1,3-4-70,1 4 0,2-8 1,2-3-1,1 0 0,-1 5-65,5-6 0,0 4 0,2-5 211,-2 8 0,1-6 0,0-1 0,2 2 0,0 5 6,6-10 0,2 5 1,0 2 6,-1 6 1,1 2 0,0 3 443,12-11 1,0 5-440,-1 9 1,0 4 5,-1 5 0,2 3-147,-3 5 0,1 2 192,1 3 0,-1 2 531,11-2-562,-11 6 2307,-25 12-2083,-12 12 843,-7 16-905,-5 9 1,0 5-133,3-7 1,0 1 34,-4 17 1,4 0-58,6-14 0,5-2-11,2 0 1,3 0-15,2-4 0,2 0-6,7 2 1,2-2 6,5 7 189,2-4 298,-20-30-263,-4-7 429,0-10-598,-1 0 34,1-11 134,5-26-45,8-13-98,-6 24 1,0 1-196,2 1 1,1 3 153,3-1 44,4 9-45,-3 20-39,4 2 17,11 20-22,-9-2 5,19 19-84,3 7 68,-7-7 21,-10-13 1,2-1-11,16-2-1,-8-9 1,3-5 11,-2-9 0,0-4-1,0-4 1,-2-4 0,14-22 6,-22-4 21,-7-16-24,-13 16 1,-2-6 0,0 2-564,2-3 1,-1-1 553,-2-7 1,0-6-1,-1 5 22,-1 6 1,-1 2 22,1-10 0,-1 2-295,0 9 0,-1 3 407,-3 9 0,-1 3 255,0-4-418,-4 15-33,4 20 23,1 6 10,-4 19 6,0 21 1,0 6-4,2-16 1,1 2-76,-1 6 0,1 9 0,0 1 1,2-5-105,4 15 0,1-2-708,-2-12 1,0 2-1,2-1 511,4-4 1,2-2-1,2-2-1114,11 10 1,2-3 620,-5-7 1,0-3-238,4-3 1,0-6 1097,3-3 0,-14-15 0,1 0 0</inkml:trace>
  <inkml:trace contextRef="#ctx0" brushRef="#br0" timeOffset="6300">9017 1292 20918,'-6'-3'4139,"2"0"-4156,4 3-526,25-22 45,0 20-356,9-6 0,5 2-1390,11 12 1,1 4-1180,0-3 1,3 0 1289,-10-3 1,2 1 0,-5-2 2132,-6 0 0,-2-2 0,30-1 0,-39-1 5886,5-3 57,-16 2-2929,1-3-2029,-18 3 450,-10 1-377,-5 0 309,-32 18-1283,22-8 17,-19 23-68,37-16 1229,2 24-1167,17-12 34,23 17-90,-2-29 0,3-4-11,22 8-17,-22-14 0,0-4 51,17-6-34,-13-3 45,15-13 100,-16-14-33,-6-4-72,-9-1 144,-15-9-77,-13 19-18,-11-10-55,-3 19 84,-26 5-85,10 12-38,-19 8-18,15 12 18,8 15-23,12 12-6,11 11-257,11-22 1,4 1 170,4 2 0,4 1-160,4 0 0,7-2-2103,15 4 1,4-5 2057,-12-10 1,3-3-240,9-5 0,6-1 0,-5-4 230,20-2 246,-18-7 1,5-2-1,-6-2 110,14-7 168,0-8 1,-2-3 11,-13-4-96,-12 5 1,-2-4 268,-12-8 0,-4-3-111,-4 4 0,-3-1-20,4-13 0,-8 0 1705,-22 6 1,-7 5-1821,-8-4-54,-8 19 1,-3 9-37,2 14-33,-12 7-20,25 8 0,5 5 14,-3 18-26,13-11 1,6 0-14,16 5 0,43-6-3,-16-24 0,2-3 110,6-1 0,2-3-102,2-5 1,-1-5-4,-10-4 1,-3-6 27,-3-5 1,-3-3 2,8-23-389,-16-5 0,-4-3 392,-7 25 1,-2-1 16,1-11 1,-1-5 0,-2-1 73,-3 7 0,-3 1 0,0-1 78,0-4 0,-1-1 0,-1 2-85,-1-12 0,-2 3 104,-1 9 1,0 9-214,5 20 0,-3-5 217,10 37-217,3 4 0,5 21 0,3 9 0,-2 0 0,1 2-196,3 11 1,-1 3 183,-4-10 1,-2 3 0,-1-5-1031,-1 0 1,-1 2-312,-2-4 1,-1 7-1,-1 0 1,0-5 1352,-3 9 0,-1-3 0,1-12 0,1 0 0,-1-6 0,-4 5 0</inkml:trace>
  <inkml:trace contextRef="#ctx0" brushRef="#br0" timeOffset="7465">12642 936 32767,'-3'-62'0,"0"0"0,0 5 0,-1 11-163,-1 19-1298,-2 12 387,-2 23 1444,-12 17 1,-3 8-349,1 2 1,0 2-2859,-8 10 0,0 2 1900,7-7 1,2 2 956,3-1 0,1 5 0,1-4 500,0-1 0,1 3-478,2-1 0,-1 8 0,1 0 0,3-6 44,3 5 1,4-3-268,-4 12 1,6-1-60,9-16 1,6-6-256,22 14 429,-10-23 1,6-3-885,11-5 1,2-6 1043,-13-4 0,0-4 336,14-5 1,-2-6 808,5-16-392,-20 5 0,-2-4-199,-2-7 1,-5-2-836,4-22 703,-9 1 1164,-22 4-1919,-7 11 1606,-15-13-2405,4 7-340,6 9 237,11 10 190,12 7 3898,9 1-3009,14-3 29,36 11 25,-21 4-70,15 11-39,-24 18 88,-13-7 49,12 23-144,-16-8-548,3 13 537,0 4-474,4 0-1245,7-1-2748,11-5 4622,-1-10 1,-12-17 0,-12-10 0</inkml:trace>
  <inkml:trace contextRef="#ctx0" brushRef="#br0" timeOffset="8182">13414 1517 19584,'1'-9'2900,"0"-26"0,0-5-2746,-2 17 124,0-17 1,-1 3 100,-4 24-219,-1 3-212,4 6-10,4 8-146,32 30 230,5 3-552,-5-4 0,1 1 524,-11-11 0,0 0-14,7 17 1,-2-1-3047,-3 3 3057,-8-10 1,-2 2-31,-10 11 55,-13-5 24,-10 2-7,-14-17 34,-4-14 747,3-15-685,6-9 3397,9-11-3436,10-16-52,21-8 93,4 6 15,17 3 14,13 11-76,11 3-2103,-11 8 1,2 3 1844,-15 5 1,0 2-518,12 0 1,0 3-1169,10 6 1079,-23 0 1,1 2-83,21 6 598,-11 2 336,-20-4 1776,-8-2 377,-14-8-1777,-2-1-122,-2-4 957,-11-13-1073,-2 6-218,-5-6-20,1 12 3450,-3 6-3353,-4 2 246,-17 22-208,14 2 14,-1 10-43,19 14-67,10-22 86,4 14-88,31-4 46,-3-16 64,22 6 31,-8-29 216,-17-4 262,3-24-171,-24 14-3635,3-14 3491,-11 9-148,-3-1-186,-2-3-59,-5 5-271,3 6-118,1 7 75,4 4 3506,2 5-3037,2 8-754,10 20-793,4 8 103,4 5 1370,8 11 0,-18-34 0,6 9 0</inkml:trace>
  <inkml:trace contextRef="#ctx0" brushRef="#br0" timeOffset="8676">14716 1823 25448,'1'-5'4977,"1"1"-4128,-2 4 320,-2-19-1788,-4 48 520,0-19 80,-2 36 0,1 12-357,1-17 1,-1 1 348,-2 19 1,-2 1-149,1-11 1,-1-3-8,1-3 1,-1-3-257,1-6 1,1-2 201,-6 13-196,5-22 1,3-21 42,2-9 136,0-9 125,-3-13 47,2-10 1,0-6 14,2 3 1,0-4 95,3-7 1,0-7-1,3 4-27,1 10 0,1 2 0,1 0-260,0-1 0,0 1 1,2 1 250,6-18 0,2 4 9,-2 15 0,2 0 16,8-13 1,3 2-26,-3 14 1,1 3-1471,6 1 1,-1 4 1481,12 4-104,8 11 81,-11 16 196,-7 15 1,-1 9-211,-8 4 0,-4 3 300,3 1 0,-5 2-266,-12 4 0,-8-2-3,-23 8 5,-16-12 1,-7-3 1322,19-12 1,-2-3-1360,-28 4 1,1-6-5,10-9-1755,3-13 1,2-5-8042,12-7 7373,-17-9 0,47 14 1,3 10-1</inkml:trace>
  <inkml:trace contextRef="#ctx0" brushRef="#br0" timeOffset="9165">15449 1518 26530,'-18'-54'429,"-1"0"1,2-4-1,7 4-76,15 5-263,1 4-57,5 36 18,6 38-18,3 15-671,1 14 663,-10-16 1,-2 4-10,-4-4 1,-2 4-8,-2 4 1,-3 4-1,-1-1-676,-1-7 1,-2-1 0,-1 0 666,-1 6 0,-1-1 0,-1-2 3,-3 7 0,0-6 5,4-17 1,1-3 13,-2 15 40,7-31-22,5-14-40,4-7 0,13-18 0,4-4 0,4-4-1124,6-9 0,1-1 1124,0 2 0,-5 6 0,2 0 708,-6 9 1,0 2-709,9-6 0,1 2 0,8-5 0,10 14 0,-22 36 0,-1-1 0,1 31 0,-18-17 0,-1 3-1600,2 10 1,-2 3 1599,-3-5 0,-1-3 0,2 19 0,-12-34 0</inkml:trace>
  <inkml:trace contextRef="#ctx0" brushRef="#br0" timeOffset="9750">14255 1697 24995,'-24'-45'1132,"6"9"-1002,20 40-67,1 1-17,6 12-18,7 18-47,-1-4-178,8 8 1,4 0-538,2-5-1706,-1-3 0,2-2-1839,10-8 3737,11-1 1,-23-10 0,0-2 0</inkml:trace>
  <inkml:trace contextRef="#ctx0" brushRef="#br0" timeOffset="10501">16652 1497 32767,'-8'-32'0,"-5"14"-280,-10 40 560,-5 7-280,-6 12 0,11-7 0,12 1 0,26-3 0,1-12 0,26-3 0,-1-20 0,-1-7 0,1-12 0,-20 1 0,-5-10 0,-11 11 0,-4-22 0,-6 23 0,-15-20 0,-8 24 0,2-2-174,-22 33-689,33-2-1422,-1 15 0,3 6 2140,10 22 0,1-9 0,3-10 0</inkml:trace>
  <inkml:trace contextRef="#ctx0" brushRef="#br0" timeOffset="10783">16738 2004 32767,'-24'-1'0,"10"9"0,25 6 0,0 0-45,3-3-356,-6-6 219,-3-2 326,-1-1-40,-2-1-151,-8-15-1200,-6 2-2088,-3-10 3295,-18-1-4621,1 10-5154,4 0 9859,7 8 0,20 5 1,0 0-1</inkml:trace>
  <inkml:trace contextRef="#ctx0" brushRef="#br0" timeOffset="11466">2447 2564 19463,'52'-3'37,"0"0"1,0 0-1,0 0 1,1 2 0,0-1-1,0 1 1,-1 1-40,-3 1 1,-2 1-1,1 1 1,0-1-1164,5 1 0,1 1 0,1-1 1,0 1 1164,6-1 0,0 1 0,1-1 0,1 1 2,-9-1 0,0-1 0,1 1 1,1 0-1,1 0 7,4 0 0,3 0 0,-1 0 0,0 0 0,-2 0-3,-8-1 1,-3 0 0,-1 1 0,3-1-1,4 1-135,-5 0 1,1-1-1,3 1 1,2 0 0,2 0-1,0 0 1,1 1-1,-1-1 173,1 1 0,0 0 0,1 0 1,0 0-1,2 1 0,1-1 0,1 1 1,2 0-1,2-1-48,-13 0 1,1 0 0,3 0 0,0 0 0,2 0-1,0 1 1,2-1 0,-1 0 0,1 0 0,-1 1-1,0-1 1,0 0 0,-1 0 0,-1 0 15,2 1 1,0-1 0,-1 0 0,1 1 0,0-1 0,-1 0 0,0 0 0,0 0 0,-1 1 0,0-1 0,0 0 0,-1 0 0,0 0-99,4 0 1,1 1 0,0-1 0,0 1 0,-1-1 0,-1 0-1,0 1 1,-2-1 0,-1 0 0,-2-1 0,-1 1 94,11 0 1,-3-1-1,-2 0 1,-1 0 0,-1 0-1,0 0 1,3 0-12,-6 0 1,0-1 0,1 1-1,-1-1 1,1 1 0,1-1-1,0 0 1,0 0 11,-4 0 0,0 0 0,-1 0 0,1 0 0,0-1 0,3 1 0,1 0 0,3-1 0,3 1 20,-15-1 0,3 0 1,1 0-1,1 1 0,2-1 1,1 0-1,2 0 0,0 0 1,1 0-1,1 0 0,0 0 1,0 0-1,1 0 1,-1 0-1,0 0 0,0 0 1,-1 0 22,-1-1 1,1 1-1,0 0 1,1-1-1,-1 1 1,1-1-1,0 1 1,1-1-1,-1 1 1,1-1-1,-1 1 1,1-1-1,-1 1 1,1-1-1,0 0 1,-1 1-1,0-1 1,1 0-31,-1 0 1,1 1 0,0-1 0,0 0 0,1 0 0,-1 1 0,1-1 0,-1 0 0,1 0 0,-1 0 0,0 0 0,-1 0 0,0 0 0,0 0 0,-1 1 0,0-1 0,-1 0 0,-1 0-13,4-1 0,0 1 0,0 0 0,-1 0 1,1 0-1,-1 0 0,-1 0 0,0 0 1,-1-1-1,-2 1 0,0 0 0,-1 0 1,-2-1-1,-1 1 0,-2 0 5,12-1 0,-3 1 0,-2-1 0,-2 1 1,-1-1-1,-1 0 0,0 1 0,1-1 1,0 1 2,6-1 1,0 1-1,0-1 1,0 1 0,-1-1-1,1 1 1,-1 0-1,1-1-12,0 1 1,-1 0 0,0 0 0,0-1 0,1 1-1,0 0 1,1 0 0,1 0-20,-7 0 1,1 0 0,1 1 0,0-1 0,1 0 0,0 1-1,0-1 1,-1 1 0,-1 0 0,0 0-393,0 0 0,-1 0 0,1 0 0,-1 1 0,-1-1 0,0 1 1,-2-1-1,0 1 0,-2 0 404,13 1 0,0-1 0,-2 1 0,-2 0 0,-4 1 0,-3-1 0,3 0 0,-3 1 0,-5-1 0,-4 1 0,2 0 0,0 1 0</inkml:trace>
  <inkml:trace contextRef="#ctx0" brushRef="#br0" timeOffset="22440">5226 5431 15081,'7'-51'2239,"-1"1"0,0-1 1,-2 9-1374,-2 22-766,-2 3 90,-7 41-57,-3 17-90,0-5 1,0 3-327,2-8 0,-1 2 301,-3 12 0,-1 1-23,2-7 0,-1 1 9,-2 8 1,0-1 61,3-11 0,0-1-21,-1 2 1,0-3 251,2-8 230,-2 3-241,7-32-247,2-7 34,0-40-1515,5 10 1,1-3 1449,-1 2 1,1-1 7,2 0 1,2-4 0,1 2-128,3-7 1,1-1 130,2 1 1,2-3-1,-1 3-273,0-2 0,3 2 258,-2 11 1,3-2 0,0 8 17,20-11-111,-3 23 0,5 7 122,20 14-32,-25 5 1,-3 6-3,11 25-8,-22-9 0,-2 3 2,1 5 0,0 4 803,5 11 1,-2 5-826,-2 1 0,-2 4-155,-5-4 0,-2 4 0,0-3-64,-3-13 1,-2-3 0,0 2 23,1 4 1,-1 2 0,-1-6-229,0-6 0,-2-4-3218,6 24 3738,1-4 1,-4-15 0,-1-11 0</inkml:trace>
  <inkml:trace contextRef="#ctx0" brushRef="#br0" timeOffset="22623">5026 5732 19182,'5'-51'7,"0"0"1,13-1-1,11 10-273,14 25 0,7 7-1178,-7-1 0,3 0 0,1 0 1444,7 0 0,3 0 0,-6 1 0,-3 1 0,-5 1 0,-2 1 0,1 1 0</inkml:trace>
  <inkml:trace contextRef="#ctx0" brushRef="#br0" timeOffset="23041">5934 4582 14583,'-49'-9'741,"0"0"1,0 0 0,-9 1-1,0 0 1,1 3-387,12 5 0,1 1 0,-3 4-1262,-5 2 1,-5 2 0,0 4 0,-1 3 1094,9 2 0,-1 3 0,0 3 1,0 1-1,0 2-337,-1 2 0,-1 1 1,1 2-1,1 2 1,1 3 206,6-3 1,1 3 0,1 2 0,1 0 0,2 1 0,1 1-6,-2 6 1,3 0 0,1 2 0,2 0 0,2 1-19,0 2 1,3 1 0,1 1 0,2-1 0,2-2-202,0 3 1,2-2 0,2-1-1,4 0 168,1-3 1,3 0 0,2-1 0,6-1 17,6 9 1,6 0 0,6-3-209,5-3 1,4-2-1,6-1 182,0-6 1,2 0-1,5-2 1,5-5-55,3-6 1,7-5-1,2-2 1,0-2 0,-4-2 57,-1 0 1,-3-3-1,1-1 1,4-3 16,6-2 1,5-3-1,2-2 1,-1-2-1,-4-3-22,-3-3 0,-3-3 0,-1-2 0,3-1 0,-2 0 0,2-1 1,2-1-1,-1-1 1,-1-2 2,-1-1 1,0-2 0,-1-1-1,0-1 1,-1-1 10,0-1 1,-2-1 0,0-1 0,-1-1 0,-1-1 10,-2 0 0,-1-1 0,-1 0 0,-1-2 0,-1-1 12,7-7 1,-2-2 0,-2-1 0,-2-2-1,-3 1 1,-3-1 0,-2-1 0,-3-2-5,-3 2 1,-2-1 0,-4-1-1,-2-3-5,-3-8 0,-4-4 0,-2 1 0,-3 3-17,-1 3 0,-3 3 0,-5-1-11,-4 1 0,-3-4 0,-4 3 0,-5 7 258,-7 8 0,-5 6 1,-4 2-280,-8-6 0,-5 2 0,-6 5-331,-1 9 1,-7 5 0,0 3 0,2 2 156,1 0 0,3 3 0,-5 2-1029,-3 4 0,-5 3 1,1 1-1,7 1 1231,12 1 0,4 1 0,2 0 0,-16 2 0,6 0 0,-5 3 0</inkml:trace>
  <inkml:trace contextRef="#ctx0" brushRef="#br0" timeOffset="23950">6657 5463 14211,'-53'4'907,"-1"1"1,1-1-1,-11 1 1,10-1-718,13 0 798,31-4-512,23 0 174,27-3-401,3-1 0,7-1-1176,-1-1 1,5 0 0,7 0 962,-13 1 1,5-1-1,3 0 1,1 0-1,-1 1 1,-3-1-340,-1 1 0,-3 0 0,-1 0 0,2 1 0,5-1 311,1 0 0,5-1 0,4 1 0,0 0 0,0-1 0,-1 2 0,-4-1-241,-3 1 0,-3 1 0,0 0 0,-1 0 0,1-1 1,3 1 236,1 0 1,2-1 0,2 0 0,1 1 0,-2-1-1,0 1 1,-3 0-160,-2-1 0,-3 2 0,-1-1 0,1 0 0,2 0 0,4 0 215,-2 0 0,5-1 0,3 0 0,2 0 0,0 0 0,-1-1 0,-2 1 0,-4 0 0,-5 0-10,5 0 0,-7 0 0,-2-1 0,1 1 0,5-1-10,0 1 1,6-1 0,2 0 0,0 1-1,-2-1 1,-6 0 0,-8 0 387,5 0 0,-8-1 0,-1 0-314,1 0-1,-1 0 1,-3 0 34,-4 1 1,1 1-30,4-2 0,4 0 0,-10 1 1667,-1 1-1818,6-2 1767,-43 6-2537,-39 6 165,11-1-1324,-3 3 0,0 2 1932,2 4 1,6-2 0,11-4 0</inkml:trace>
  <inkml:trace contextRef="#ctx0" brushRef="#br0" timeOffset="25058">11032 5185 14152,'-10'-61'2126,"0"0"1,1 7 0,0 8-1411,2 14-469,-2 15-186,-1 16 1,-4 21-17,0 21-23,6-11 0,0 4-317,2 4 0,0 2 297,1 3 1,1 1 5,1-2 1,1 2 10,-2 8 1,0-2 19,-1 8 17,1-21 0,-1-7 96,1-16 431,-3-1-51,3-12-420,1-5 117,0-28-122,5-7-60,0 6 1,2-5-1568,3-14 0,2 0 1548,-3 13 0,1 1 0,1-10 0,2-1-861,6-8 0,-1 4 867,3-6-109,-2 10 0,2 2 159,11 0-62,-3 17-38,12-6-1,-6 25 2186,1 12-2208,8 23 3296,-14-2-3280,9 28 29,-18-5-12,-2 3 11,-11-9 0,-3 2-11,-9 16 3,0-17 0,-2-1 15,-17 14 10,-6-13 28,1-15 23,3-12 0,6-14-23,7-11 1,7-8-6,5-7 319,7-1-373,8 1 12,21 3-9,-7 12 7,23 2-7,-11 16-7,13 7 12,-10 4-32,-8 3 1,0 3-58,11 16-34,-11-5 1,-4 4-49,-8 20 87,-16-1-40,-20-29 0,-9-3-501,-6-4 0,-5-3 332,-11 5 1,-4-2-121,-5-2 1,-2-4-117,1-2 0,-1-7 529,13-14 1,-1-6 0,5 3 0,7 8-1,3-3 1,-3-15 0,1 0 0</inkml:trace>
  <inkml:trace contextRef="#ctx0" brushRef="#br0" timeOffset="25451">11400 4525 12735,'-46'-39'1262,"0"0"0,1 0 0,5 7 0,1 3 0,-1 8-1074,-13 10 0,2 11 5,11 4 1,0 6 217,-1 7 1,-4 6 0,2 2-1765,3-1 1,1 2 0,-4 5 1447,3 1 1,-4 5-1,-1 3 1,1 0-1,5-3-49,-5 6 1,5-2 0,0 7 5,6-1 1,-1 8 0,0 2 0,5 0 0,5-5-19,5 2 1,6-2-1,2 2-27,-1 1 1,0 3 0,5 1 0,10-3-231,14-2 0,10-1 0,5-2 0,1-5 172,7 2 0,3-6 1,5-1 28,-8-11 0,4 0 0,2-1 0,0-2 0,0-6 0,5-3 0,0-5 1,0-3-1,-2-1 15,8 1 1,-3-2 0,0-2 15,-2-2 1,-1-2 0,0-2 39,-2-4 0,-1-3 0,-1-2 9,1-1 1,0-3 0,1-1-19,7-5 1,3-3-1,-3-3-7,-5-1 1,-1-3 0,-3-4-7,-10 2 0,-2-3 1,-1-3-1,-4-2-35,-2-3 1,-4-2 0,-2-3 0,-2 1-232,-2-1 0,0-1 0,-4-1 1,-4 0 204,-4 0 0,-4-2 0,-4 1 0,-3 3-11,-7-6 0,-5 3 0,-4 3 48,-4 3 1,-5 1 0,-3 5-15,-4 3 0,-4 4 0,-2 3-61,-4 4 1,-2 4 0,1 2-253,-13 0 1,1 4 133,1 4 0,1 5-835,4 3 0,0 4 1172,-2 5 0,2 0 0,13-4 1,4 1-1,-22 10 0</inkml:trace>
  <inkml:trace contextRef="#ctx0" brushRef="#br0" timeOffset="25950">10983 6324 30257,'12'-43'836,"1"0"1,-2 6 0,-3 10-837,-6 19 0,-4 17 0,-8 13 0,-12 26-1154,-4 6 0,-2 4 1182,6-13 0,-1 2-186,4-6 1,-2 5 0,0 1 0,1-2-473,-2 6 1,2-1-1,-1 2 556,2-4 1,0 3 0,-1 1 0,2 0-340,0-1 0,1 0 0,1 0 0,1 0 216,2-4 1,1 0-1,2 0 1,3 2-32,5 10 1,5 3 0,1-1 0,-1-8 0,-3 2 0,2-3 0,9-9 0,-1 1 0,0-1 0</inkml:trace>
  <inkml:trace contextRef="#ctx0" brushRef="#br0" timeOffset="26752">10685 8272 17636,'-33'-40'879,"0"-1"0,-2 3 1,-5 13-515,-2 28 1,-4 12 0,1 2-1738,-8 3 1,0 3 1412,4 2 0,-1 5 0,6 1-24,-2 11 0,8 4-45,2 2 1,6 3-32,6 0 1,6 0-54,5-2 0,10-1-238,24 8 0,12-4 112,-3-15 0,6-5 47,1-7 1,6-1-1,0-6-281,15-4 1,0-7-51,5-2 1,0-6-95,-21-3 0,1-2 0,-1-2-930,0-4 0,-1-1 0,-1-3 1546,13-7 0,-6-2 0,-15 7 0,-4 1 0,4-6 0</inkml:trace>
  <inkml:trace contextRef="#ctx0" brushRef="#br0" timeOffset="27118">11064 7910 3742,'-46'-31'821,"-1"-1"1,1 1 0,0 0 0,0 2 0,-1 2-1,1 3 1,0 5-35,-4 7 0,1 7 0,-1 2-412,-6 4 0,-2 2 0,2 2-231,9-2 0,2 2 0,-3 5 53,-5 5 0,-3 6 1,-1 3-1,5 0-115,-1 2 0,4 3 1,-4 7-48,9-3 0,-3 6 1,-3 4-1,1 2 1,3 0-1,5-2-22,-1 6 0,4-1 0,4 1 0,0 4-18,1-1 1,-2 5 0,3 1-1,4-1 1,9-3-9,7 11 0,9-2 0,8-3 11,6-3 0,6-3 0,7-3 82,6-3 0,7-3 1,4-5-83,7-2 0,5-3 0,-1-5 2,-6-4 0,-1-4 0,1-1-2,1-3 0,1-3 0,1-1 6,2-2 0,1-3 0,1-1 16,4-1 1,0-1-1,4-2 38,-6-1 1,3 0 0,0-3 0,0-1-22,-1-3 1,1-1 0,-1-3 0,-1-1 25,-1-2 0,0-2 0,0-2 1,-2-2-27,-2-2 0,-1-1 0,-1-2 0,-2-2 40,-2-1 0,-2-1 0,-1-2 0,-3-2 16,10-9 1,-3-2-1,-4-8-16,-15 8 0,-3-5 1,-1-3-1,-3 0 1,-2 2-60,-2 0 0,-4 0 0,-1 1 0,-2-2-17,1-6 1,-1-3-1,-4 1 1,-4 6-6,-6 4 0,-4 4 1,-7 4-46,-6 1 1,-5 4-1,-5 2-140,-7 1 1,-4 3 0,-5 2-480,-1 3 0,-4 2 0,-2 2 0,1 3 634,-1 2 1,-1 3 0,2 2 0,2 1 0,0 2 0,2 1 0,5 1 0,0 3 0,-1 0 0</inkml:trace>
  <inkml:trace contextRef="#ctx0" brushRef="#br0" timeOffset="32151">2305 12415 17753,'18'-55'1691,"1"0"1,-3 4 0,-3 10-1445,-5 22-107,-4 6-62,-4 13-28,-1 15 23,-5 15-11,-5 28-46,4-23 1,0 1-259,-1 4 1,1 0 244,1-1 0,3-2 2,2-3 1,4-2 39,13 19 67,13-16 72,12-17 18,9-13-6,6-17-101,-11-5 8,-17 1 1,-2-3 84,-2-7 0,-2 0-71,15-17 40,-15 5 0,-3 0 67,-6 3-16,1-8-113,-10 29-106,-4 9-1,-2 9 1,-10 37 6,8-19 505,-8 37-506,21-31 29,6 3-7,5-10-10,13-5 5,-1-11 23,9-8-23,-2-12 39,-5-15 40,-4-12 11,-7-9-51,-6 8 25,-10 9 1,-2 1-20,-1-1 79,0-29-85,-8 40-95,0-4-83,-1 20-365,0 5-936,4 12-4547,0 10 5976,4 5 0,-1-6 0,1-7 0</inkml:trace>
  <inkml:trace contextRef="#ctx0" brushRef="#br0" timeOffset="33174">3358 12323 12293,'-8'2'7858,"1"-1"-6486,7-1 762,0 0-1983,-1-27-61,1 21-79,-1-21 11,0 31-5,0 1 0,1 7 5,0 0-5,0 2 28,4-2 0,5-1 50,8-2 185,23-5-190,-5-5 5,16-6-11,-15-8-23,-9 0 12,-4-3 0,-10 3 162,4-19-72,-8 0 33,1-13 51,-13 12-68,-7 11-78,-9 10-17,-7 8-68,2 8 74,-23 20-28,11 7-57,10-6 1,1 2 33,-11 21-50,10 2-28,13 0-264,15 3-1352,16-17 0,6-2-3469,17 12 5124,-1-17 0,0-4 0,-9-11 0,2-1 0</inkml:trace>
  <inkml:trace contextRef="#ctx0" brushRef="#br0" timeOffset="33752">3996 12261 24279,'-23'26'-389,"1"1"1,1 1 0,3 3-1052,6 4 1,4 1-3477,1 0 1,2 0 3693,-2 15 1,5-18-1,2-24 1</inkml:trace>
  <inkml:trace contextRef="#ctx0" brushRef="#br0" timeOffset="33950">4243 11974 19736,'-26'2'-1832,"3"-6"1,26 14-1</inkml:trace>
  <inkml:trace contextRef="#ctx0" brushRef="#br0" timeOffset="35057">4752 12378 18738,'0'-5'3562,"0"2"-3285,-5-25 0,-3-7 31,-7 1-249,5-4 0,-4 2 193,-29 8-151,0 22-65,2 11 1,-2 6-26,6 5 0,2 3-621,0 2 0,1 4 613,2 4 0,4 3-3,9-5 0,3 1 314,-1 5 0,3 2-280,6 24 55,27-12 74,21-15 83,17-17-84,-25-13 1,0-3 178,2-6 1,-2-3-168,16-9 142,-11-9 0,-4-3-219,-4 0 57,-1-2 0,-3 0 837,-10 7-604,8-17-217,-14 24-92,1-2-55,-9 20-1,0 18-27,-1 20-18,-3 23-294,1-20 0,-2 3 297,-2 7 1,-2 2-23,-2 7 0,-2 2-20,3-17 0,-2 1 1,-3 3-149,-5 5 0,-4 5 0,-2 0 0,2-4-646,-2 1 1,1-4-1,-2 1 829,3-6 1,-1 1-1,0-2 1,2-7-19,-5 1 0,2-8-235,-10-5-213,7-25-45,5-29 249,15-2 1,7-6-920,4-8 1,5-5 0,1 1 974,0-7 1,3-1 99,-1 8 1,2-2-1,4-1-292,6-7 1,4 0 0,1 2 426,-3 9 0,0 2 0,3-3 33,0 0 0,2-2 0,0 0 0,0 3 45,3 1 0,-1 3 0,-1 3 445,4-5 1,0 2-356,-6 7 0,1-1 0,-2 4 37,-2 3 1,0 1 2,9-9 0,-2 1 165,7 3 213,-11 26 2068,-14 14-2477,-4 18 73,-9 17 0,-4 4-1358,0 6 1134,-1-1 0,0 1 17,-2-15 0,0-1 139,0 3 0,1 1-187,0 8 0,0 0 8,1-4 1,1-2-9,1-6 1,1-3 35,0 14 158,1-19 234,-1-16 135,6-14-504,-1-6 3311,10-18-3233,5-8-3083,9-16 3005,-11 22 0,2 1 5,0-1 1,1 2-51,0 1 1,1 3 66,19-15-50,-3 13-5,-2 12-18,0 14 7,0 13 3364,-2 13-3399,-1 12 23,-3 3-11,-1 0 0,0-6 33,5-11-11,-11-12 133,7-14-116,-10-17 0,7-18 12,-3-18-482,-13 19 1,-1-3 446,0-9 1,-2-3 19,1-9 0,0-2-499,-2 16 1,-1-1-1,1 0 483,0 1 1,-1 0-1,0 1 38,2-15 1,-2 4-12,-2 12 1,-4 4 148,-9-10-113,-11 26-38,-8 30 11,-4 25-29,15-3 1,0 6-374,1 8 1,1 5 361,1 8 1,2 2-10,5-16 0,2 0 1,2 1 154,1 1 1,2-1-1,2 0-210,7 20 0,4-2-45,6-5 1,5-3-79,6-5 0,3-6-163,1-7 1,1-5-222,-1-9 1,1-6-1270,25-6-1660,-7-27 3495,-27-2 0,-2-2 0,2-4 0,-5-3 0</inkml:trace>
  <inkml:trace contextRef="#ctx0" brushRef="#br0" timeOffset="35226">5869 12258 20929,'-53'-10'1523,"0"-1"1,6 1 0,11-3-914,20-8-262,25-8-113,22-5-168,-4 15 0,4 0-310,6-1 1,2 2 270,5-1 0,0 3-34,1 1 1,0 2-96,-4 2 0,-1 3-496,-5 2 1,-2 2-185,17 3 1,-24 2 0,-11 2 0</inkml:trace>
  <inkml:trace contextRef="#ctx0" brushRef="#br0" timeOffset="40366">6514 12303 21371,'3'-52'1165,"1"0"0,-1 4 1,-1 7-909,-1 17 343,-2 6-566,-1 14-102,0 2 12,0 3-33,0 9 33,0 25-146,0 11 28,0 8-358,0 5-269,7-13-31,2-14 1,1-1-396,11 15 695,1-9-162,-3-19 867,-11-17 18,-3-9-3074,-6-23 3471,-2-6 213,0-12-352,2 14 469,-2-6-67,-1 11-89,-1-3 235,-2 8-902,5 12-22,-2 9-45,4 9 3476,-3 16-3386,-15 28-113,7-19 1,-3 2-536,-8 14 0,-1 0 395,4-11 1,-2 0-740,-10 15 0,-3 2 874,1 0 0,1-3 0,9-13 0,2-2 0,1-2 0,0 0 0</inkml:trace>
  <inkml:trace contextRef="#ctx0" brushRef="#br0" timeOffset="41459">8318 12700 16925,'30'-44'499,"0"0"0,1 0 0,7-10 1,-8 4 1534,-11-10-28,-15 14-385,-7-10 196,-10-2-1584,-1 23 208,-7-3-606,4 23 73,-21 7-217,2 16 38,-7 7-134,-2 25 256,17-11-1554,-1 6 1,1 3 1689,2 3 18,4-2 1,4 2-203,7 7 163,10 6-2107,31-8 2163,-1-22 6,1-13 0,3-4 145,20-13-78,-15-4 0,0-3 2178,12-9-2156,-19-4 1,-5-2-39,-9 2 89,5-27-12,-17 19 180,-1-7-151,-4 9 3509,0 12-3638,-1 10-22,-1 6-23,-1 7-5,-1 13-12,-1 9-11,1 18 17,1-7 0,3 13-17,7-8 20,7-6 0,2 0-9,7 6-11,7-12 1,3-6 27,-5-12-5,34-5 5,-31-19 11,5-3-3375,-9-15 3398,-9 0-22,3-15 2,-10 16 0,0-1-14,8-23-2279,-1 2 2279,-3 18-125,5 5 119,4 2 2170,12-1-2175,5 7 28,16 7-39,4 18 22,-10 4-22,-2 22 0,-32-7-6,4 34 6,-15-12 11,-3-14 0,0 1 0,-3 17 3264,4-9-3270,2-12 296,9-7-273,19-15-11,-9-6-29,22-18 35,-26-1 18,-1-8 1,-2-2-20,-1-8 11,-3-3 1,-2-2 5,-6 10 0,-1-2-1643,2-14 1,-1-1 1678,-2 12 1,-1 1 30,0-1 1,-1 4 21,-2 3 103,-5 11-220,1 14 0,-4 7-2269,1 14 2269,0 3 0,-2 22 1958,6 4-1958,4 17-264,12-21 0,6-1-352,3-4 0,2-2-20,3-1 1,4-1 202,10-1 0,-3-5 0,-8-7 0,12 7 0</inkml:trace>
  <inkml:trace contextRef="#ctx0" brushRef="#br0" timeOffset="42459">11516 12592 18515,'6'-52'1186,"0"1"0,1-1 1,0 0-1,0 1 1,-1 4-552,-1 6 1,-1 5-1035,5-24 673,-5 5 449,-6 31-662,2 13 214,-3 1-275,1 24 0,0 3 11,-3 27-11,-3 8 0,2-16 0,-1 2-272,-1 4 0,0-2 275,2-8 0,0 1-3,-1 10 0,2-2-11,1-3 33,2 20 73,6-47 6,9-9-62,0-15-5,16-22-1,1-4-117,-10 13 1,1-2 97,1-2 0,1 0-8,1 1 0,1-1 8,9-2 0,0 1-6,-5 7 0,0 3-5,-1 2 0,0 3 14,15 0 676,-14 12-659,4 10-34,-2 12 11,-3 14-1404,-13-3 1,-1 2 1364,4 13 22,-8-10 1,-1 0-6,3 9-17,13 13 22,-6-22 1,8-5 10,13-21-5,-3-12-11,19-11 5,-10-15 9,-20 6 0,-2-2 3,8-9 16,2-18-5,-18 23 11,-3-2 28,-5 10 0,-6 11 3341,-7 10-3397,-7 11-11,-6 10-11,-2 11 33,5 5-39,9 2 11,12-5 12,3-10-18,24-1 23,-2-15 11,16-2 6,-5-15-22,-3-8 10,-12-2 40,-1-20-34,-18 16 40,-1-37 10,-16 24-5,-11-16-3369,-15 18 3385,-15 12-10,-10 11-17,1 11-51,10 12-16,17 7-68,16 10-117,14 4-465,28 16 291,-2-15-263,3-7 0,3-3-2196,22 6 2840,-13-14 0,-2-2 0,6 4 0,-4-11 0</inkml:trace>
  <inkml:trace contextRef="#ctx0" brushRef="#br0" timeOffset="42693">13328 12048 15154,'9'-48'2247,"1"0"1,-1 0-1,-3 15 1,-1-2-1660,4-24 0,1-11 1,-6 12-298,-12-2 5,2 21 1,-4 2 90,-11 2-17,-1 16-308,1 19 60,3 22-106,3 7-20,3 17 1,1 15-1,1-2-777,3-15 0,0-3 0,0 4 769,-1 3 1,0 5 0,-1-1 0,2-3-14,0-4 1,1-2 0,-1-1-53,0 3 1,-1 1 0,1-3-346,-1 6 1,0 2 74,0 9 0,0 6 0,2-4-634,1-4 1,3-2-1339,-1-7 0,1 2 0,1-5 2319,3-4 0,0-7 0,1 5 0,0-24 0</inkml:trace>
  <inkml:trace contextRef="#ctx0" brushRef="#br0" timeOffset="42877">13220 12341 13883,'-52'-17'2991,"-1"1"0,1-1 0,7 3-1714,11 3-258,6-9-873,20 5 17,28-14-74,26 4-106,-12 8 1,6-1-1251,7 2 1,5 0-1,-1 1-3649,7-1 1,0 0 4599,-13 5 1,0 0 0,-6 2 0,10 0 0,-37 7-1</inkml:trace>
  <inkml:trace contextRef="#ctx0" brushRef="#br0" timeOffset="43965">15768 12611 12067,'2'-48'1781,"0"0"0,-1 0 0,1-2 1,0-1-1,-3 4-1185,-2 6 1,-3 1-540,-3-8 0,-2-1 180,-4 6 1,-5 2-75,-1 5 0,-4 3-51,0 6 0,-4 4-1441,-10 7 0,-2 6 1363,-16 3-23,21 9 0,0 6 164,-8 19 0,0 8-164,3 0 0,0 4-13,9-10 0,-2 2 1,1 2 1,-4 11 0,1 3 0,6-1-9,3-1 1,5 1 13,1-7 1,1 3 0,9-3 141,11-1 1,11-6-146,8-6 1,8-7 2,10-5 1,6-7 116,7-6 0,3-8-98,2-7 0,4-7 1,-5 0-23,-2 0 1,-1-3 8,-6 2 0,1-4 1,-6-1 35,-6-4 1,-6-2 247,1-5 0,-1-5-265,0-3 0,1-4 0,-1 0-15,-5 7 0,-1 0 0,-1-2-678,4-5 0,-1-2 1,-1 5 704,-2 3 0,-1 2 75,-3 2 1,-2 3 362,-3-5-177,-2 2-124,-8 19 2059,-5 12-2227,-4 17-2019,-20 28 2008,6-3-3,-1 3 0,0 3 901,6-6 1,1 3-905,-3 11 1,1 5-6,2 1 0,4 3-34,7-6 0,3 3 0,1-4 25,0-3 1,4-1-21,6 1 1,5 1 0,2-8-28,24 4 44,-11-17 1,4-4-139,21-8 150,-3-21 5,-4-13 6,-7-12 6,-6-6-12,-5-2 23,-6 0 44,-5 3-5,-4 4 45,-6 8 3151,-4 8-3190,-5 8 608,0 6-670,-2 5 181,-3 7-181,0 8-17,0 8 29,2 5-35,11 1 12,8-4-11,10-6 5,6-11 34,5-8-23,2-12 23,-2-9 0,-3-9 22,-8-7 34,-8-3-34,-9-4 6,-5 0 22,-5 4 0,-2 7 34,-5 9-51,-4 9-16,-6 7-1,-7 11-33,2 2 23,-17 27-700,14-1 646,8-7 0,1 3-200,1 23-71,7 3-1068,12-12 1,3 0 1369,2-8 0,1-1 0,5 28 0,1-33 0</inkml:trace>
  <inkml:trace contextRef="#ctx0" brushRef="#br0" timeOffset="44209">17207 12007 16428,'0'-48'605,"0"0"0,1 9 0,-5 8 2162,-10 17-2638,-7 27-45,-2 22 0,1 9-70,4-1 0,2 4 198,1 4 0,0 4 0,3-2-212,2 4 0,2 1-376,2-2 1,1 4 0,1-4 350,0-1 0,2 1-36,0-9 1,0 5 0,1 1 0,0-3 204,0 5 0,0-2 0,0 2-581,1-6 0,-1 1 0,-1 1 0,0-2-850,-3 9 1,-1 0 0,-1-5-812,-2 8 1,-4-4 1746,-5-6 1,0-8 0,1-12-1,-1-3 1</inkml:trace>
  <inkml:trace contextRef="#ctx0" brushRef="#br0" timeOffset="44526">16543 13611 15106,'19'-55'554,"0"0"0,1 0 0,-1 0 0,1-1 0,-1 1 0,0 3 0,-2 2 0,1 1 0,2 2 0,2 1-539,9-7 1,3 2-1,2 3 1,-1 5-550,-1 6 0,1 4 0,0 2 517,0 1 0,0 2 1,0 1-1157,6-3 0,-1 2 1173,-3 3 0,-1 0 25,-2 1 0,0-4-358,6-10 0,-1-3 406,-7 9 0,-1-2 275,5-12 0,-4 1 672,-7-4 116,-11 17 1,-5 1-482,-5-5 1672,-4 7-2114,-12 23 3227,4 7-3300,-5 7-3076,-9 18 2947,5-2-47,0 7 1,0 4-16,-3 19-236,7-22 0,0 2 147,3 1 0,2-1-504,0 22-23,4-22 0,3 0-3531,5 1 0,3-2-2199,1 7 6397,8-6 0,-12-28 0,-2-3 0</inkml:trace>
  <inkml:trace contextRef="#ctx0" brushRef="#br0" timeOffset="44699">17784 11859 17539,'-4'-8'4587,"1"1"-2667,3 7-1640,0 0-53,-58-29-1039,44 43-5282,-34 4 5388,54 33 0,5-4 1,-6-27-1</inkml:trace>
  <inkml:trace contextRef="#ctx0" brushRef="#br0" timeOffset="45099">17875 12149 22212,'0'-5'4033,"0"1"-2801,0 4-1204,-3-44 22,3 45-39,0 15 1,0 38-24,0-8 1,-1 0-17,-8 14 17,1-28 0,0-2 16,-3 8 18,1-7 22,8-25 16,1-5 62,5-17-72,-1 4 117,9-31-56,1 12-23,7-15-49,-4 18-18,15-9-33,-8 23-101,13 6 22,-16 16-195,0 24-1059,-6 22-326,-3-5 220,-1 8-578,-4-23-851,-1-15 2879,17 5 0,-15-14 0,12 2 0</inkml:trace>
  <inkml:trace contextRef="#ctx0" brushRef="#br0" timeOffset="45492">18280 12445 23332,'16'-45'1070,"0"-1"0,-2 5 0,-6 10-886,-13 20-44,-2 6 73,-3 4-196,4 2 11,-7 13-39,10 0 16,-1 7 7,10 2-1,7-9 0,1 1 0,5-9 12,6-7-7,-8-2-4,8-3 60,-4-12 29,-8 1 56,3-11 61,-10 4 85,-5-7-197,-3 11 68,-5-5-45,-3 13-45,-6 1-40,-7 6-27,-4 6-22,-6 12 5,7 1-12,-8 26-128,17-3-173,-2 22 50,13-17-824,14-4 1,5-1 139,3-4-583,7-1 1,3-5-1282,6-13 2811,1-5 0,-1-2 0,-7-3 0,11 1 0</inkml:trace>
  <inkml:trace contextRef="#ctx0" brushRef="#br0" timeOffset="48668">18735 12712 12735,'28'-33'1108,"0"-1"1,0 0 0,14-19 0,-6 7-161,-16 13 230,-4 1 1,-2-2-13,-3-7 63,1-13-675,-22 25-124,-11 12-301,-15 9-67,-13 13-23,-8 8-11,28-1 0,0 3-1648,-3 7 0,3 2 1620,-10 12 8,17-8 1,3 2-104,2 12 106,3 9 6,11-7-11,17-8 27,12-11 23,15-11 28,10-13 51,5-17-32,-27 3 1,-1-5 1471,-2-5 0,-1-3-1412,-3-3 0,-4-3 8,-4-5 0,-4-1-31,-3-5 0,-3-1-226,-6-5 0,-2-2 161,-1-3 1,-1-2-3,0 12 0,1-2 0,0 4-26,0-2 1,0 2 89,1-8 0,3 6 82,4 13-107,0 4-67,2 19-23,3 19 381,3 20-398,0 7-2,-3 9 0,-2 6-159,-3-8 0,-3 2 83,0 0 0,-2 3 1,0 0-579,-2-4 0,-1 0 0,0 0-40,0 2 0,0 0 0,1 0-2586,0-2 0,1 0 0,1-2 2689,0 5 0,2-5 0,1 15 0,1-44 1</inkml:trace>
  <inkml:trace contextRef="#ctx0" brushRef="#br0" timeOffset="51168">19912 12601 25864,'-47'15'-576,"1"1"0,4-3 0,10-2 0,20-7 0,8-2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47:45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 934 32767,'32'-48'0,"-8"9"0,-28 39 0,-15 6 0,1-1 0,-26 9 0,-4 1 0,15-5 0,-2 1 0,-1 0 0,-1-1 0,3 0 0,1 0 0,-22 4 0,17-6 0,16-4 0,11-3 0,8-1 0,2 1 0,1 2-338,0 2-1296,0 18 21,0 4 495,0 29 360,-1-19 105,-3 18-19,-3-21 56,-1 8 533,-1-6 23,1-5 101,-2-4-255,4-10 95,-1-2 232,5-11 632,1-4-787,0-4-113,0-3 19,1-16-92,3 7 178,8-16 5,9 12-24,11-2-10,23 2 7,-13 9 53,-8 6 0,0 2-5,16 7 18,10 5-50,-11 8-67,-14 15 78,-18-7-50,-15 18-90,-19-7-280,-15 11-2122,3-16 1,-1-1 1376,-14 10-2244,12-14 0,2-3 2925,3-4 1,4-3 0,13-10 0</inkml:trace>
  <inkml:trace contextRef="#ctx0" brushRef="#br0" timeOffset="200">1712 1211 25399,'3'8'-374,"0"-2"401,-3-6 1906,0 0-11228,-14 23 9323,14-16 0,-12 17 0,15-23 1</inkml:trace>
  <inkml:trace contextRef="#ctx0" brushRef="#br0" timeOffset="1307">3129 955 32767,'-46'-4'0,"1"0"0,0 0 0,-21 3 0,7 11 0,22 18 0,6 6 0,4-6 0,0 2 0,-8 19 0,3 1 0,14-15 0,3 1 0,-7 14 0,6 0 0,12-12 0,6-2-208,6-3 1,6-3-805,7-3 1,4-5-37,8-3 1,4-4 581,3-4 0,3-4 275,3-3 0,0-4 333,1-5 1,-2-4 312,-2-2 0,-3-4 359,-3-2 0,-4-3 1603,13-13-1810,-10-15-607,-24 18 0,-3-10 0,-15 19 0,-4 8-124,-3 8-4125,-2 11 2647,4 0 2462,-3 14-1720,11 1 561,3 8-245,12 3 337,11 2 93,1-9-167,27 1-604,-8-18-76,18-8 765,-4-25 752,-16-8 3461,-8-3-3226,-17 1-123,-13 10-349,1-1-235,-5 7-129,0 8-271,-1 6-413,-2 8 39,-2 15 385,-2 19 267,-1 21 21,5-19 0,0 1-610,1-7 0,2 3 372,1 26 0,3 2-554,1-15 1,3 1-346,-1-4 1,1 4-1,2-4 1141,10 13 0,0-7 1,-9-20-1,1-4 0,13 14 1</inkml:trace>
  <inkml:trace contextRef="#ctx0" brushRef="#br0" timeOffset="2175">4267 1343 23942,'-42'-17'48,"0"1"0,-1 0 1,-18-4-1,6 13-462,19 25 1,4 8 418,-1 2 0,3 3-12,1 3 0,4 3-4,3 2 0,4 2 57,4 0 1,4-1 73,2-9 0,4 1-99,10 10 0,6-2-69,17 7-225,-2-14 0,6-4-372,3-11 0,3-5-266,4-3 0,2-4 112,2-4 0,0-4 519,-2-4 1,0-6 493,9-12 0,-4-3 247,-19 9 0,-2 0 71,5-8 1,-5 0 1265,-7 0 809,-8 5-805,-2 1-401,-11 8-1206,-9 8-129,-7 5 237,-7 5 975,-2 6-525,3 3-56,6 1 53,7-1-206,7-2-180,10-5-364,13-3 0,17-8 0,14-10 0,-22 2 0,0-2 0,2-4 0,-2-3 0,1-4 0,-2-1 0,0-5 0,-2-3 0,0-4 0,-1-3 0,0-5 0,-3-3-62,0-3 0,-3-2-333,-2-2 1,-3-1-363,-4 1 0,-2 1 163,-3 4 0,-3 2-37,-2 7 1,-3 2-475,-6-18 345,-3 20 279,0 16 579,2 13-362,0 13 1410,-5 18-1317,-6 22 156,7-11 1,1 3-278,-1 11 0,1 2 295,1 9 0,1 1-5,3-16 0,2 0 0,0 1-17,0-1 1,1 0-1,2-1-4,3 17 1,3-3 5,1-10 1,5-3-24,9-5 1,3-6 6,10 4 22,12-10-12,5-26-10,-3-13 24,-14 2 1,0-5 19,-2-9 0,-3-4-1498,-6 3 0,-1-1 1509,14-24 68,-16 6-34,-12 23 123,0-8 736,-6 19-859,-2-1-56,-1 9-28,0 3 3397,0 6-3369,1 8-67,2 22-11,2-9-409,11 20-841,6-15-1321,9 7-4499,7-7 6300,-5-11 0,-11-11 0,-8-7 0</inkml:trace>
  <inkml:trace contextRef="#ctx0" brushRef="#br0" timeOffset="2367">5570 1167 24094,'-48'-7'-1473,"20"14"576,43 14-3432,17 18 3266,-8-10 0,-2-5 0,-11-10 0</inkml:trace>
  <inkml:trace contextRef="#ctx0" brushRef="#br0" timeOffset="2599">6037 1372 24631,'-53'0'493,"0"0"0,-6 5 0,8 5-409,23 6 17,-18 19-17,23 15-78,8-1-34,8 7 0,22-8 5,4-21-263,15-1 1,6-2-1037,17-1-3594,-9-5 1,2-3 4806,11-6 1,-22-4 0,-18-4 0</inkml:trace>
  <inkml:trace contextRef="#ctx0" brushRef="#br0" timeOffset="3440">7659 1252 32767,'-8'-39'0,"0"-1"0,-17-15-1415,-12 83 2830,3 0-1764,7 1 0,1 3 352,5-3 1,2 1-55,-2-1 1,2 4-8,-7 17 0,5 4-2498,9-8 1,4 0 2845,-5 0 1,4 0-11,9 1 1,7-3-857,8-11 0,4-3 145,4 0 0,3-2-749,7 2 1,2-5 996,17-1 383,8-7 791,-18-12-1,3-5 2257,-16-4-1220,-5-12-49,-8-21-1978,-1-8 0,0-16 0,-5 9 0,-2 12 0,0 0 0,0 9 0,-2 6 0,6 0 0,-3 18 0,7-1 0,-2 7 0,17 14 0,-2 6 0,14 17 0,-6 7 0,-2 4 0,-3 4 0,-1 0-1021,-12-23 1,1-1-5344,16 13 4214,0-8-4196,2-17 6514,-13-11 1,-4-2 0,-9-2 0</inkml:trace>
  <inkml:trace contextRef="#ctx0" brushRef="#br0" timeOffset="4600">8384 1733 28434,'-3'-5'641,"1"1"-1841,2 4 6092,-46-63-4892,31 39 0,-11-13 0,3 2 0,19 25 0,2 2-1763,2 7 2126,7 7 349,7 7-2132,6 4 1583,2 7 1,1 1-362,3 7 239,1 9 1,0 3 242,-3 11-357,-8-16 1,-3-2-586,-2 6-186,-14 2 741,-9-23 918,-9 5 418,-1-15 81,2-7-1314,3-11 0,4-7 0,7-12 0,8-10 0,18-8 0,6 13 0,3 1 0,16-12 0,-4 12 0,1 3 0,1 3 0,3 2 0,3 0 0,-17 8 0,1 1 0,12-4 0,-1 0 0,11-2 0,-20 7 0,-18 6 0,-12 3 0,-7 0 0,-1 0 0,-6-4 0,-1 1 0,-2-1 0,0 1 0,0 3 0,-1 5 0,-3 8 0,2 2 0,-7 21 0,9-6 0,0 17 0,10-6 0,13 0 0,1-12-247,3-7-3173,4-14 3007,-9-6 1178,10-8 746,-7-8-685,1-12 54,-1-5-782,-3-3-98,-3 2 0,-1 5 0,-4 8 0,-1 9 0,-1 6 0,0 11 0,0 9 0,-2 14 0,2 1 0,-1 32-750,5-9-171,0-14 0,0 1-578,3-7 0,3-1-1739,15 22-1068,12-15 242,9-18 2978,7-17 3625,-3-15 2514,-8-13 399,-12-9-1294,-8-7-3076,-5-5-1082,-3 1 0,0 7 0,-5 11 0,-3 14 0,-3 13 0,0 18 0,4 18 0,1 20 0,-3-24 0,0 2 0,-2 1 0,0 0-355,-1 0 1,-1 1 44,-1 1 0,-2 1-42,-3 3 1,-1 0-332,-3 2 0,-2-2 871,2-7 1,-2-2 5,-3 5 1,0-5 250,2-4-176,-4 1-21,11-32-61,-2-16-637,0-17 65,1-23-313,4 20 0,1-3 495,4-8 1,3-3 2,4-8 1,2-1-111,0 17 1,2 0-1,1 0 281,1-1 1,2 0 0,0 2-21,4-7 0,1 0 236,-2 10 0,1-1 0,-1 5-56,-1 5 1,-1 3-135,6-10 1,0 3-76,5 6-53,-11 17-67,6 13-59,-5 15 720,8 16-982,-7 17 167,-7 10 203,-13 2 1305,-15-3-1143,-7-15 173,-6-18 0,-6-4-233,-26 1 455,14-8 0,-2-3-193,4-6 0,1-3-406,2-3 1,2-2-2173,-18-8 2453,28-8 1,18 9 0,13 0 0</inkml:trace>
  <inkml:trace contextRef="#ctx0" brushRef="#br0" timeOffset="5016">10196 1272 26968,'0'-6'1756,"0"2"-1800,0 4-260,-47-5 123,35 38 135,-12-10 0,1 3-495,21 21 0,9 6 475,-3 4 1,0 3-656,-1-18 0,0 1 0,0 0 681,0 20 1,-2 0 86,-4-19 1,0 0 0,-1-4 10,0 0 0,0-2 30,-4 1 1,0-7 250,2-12 289,2-6 536,2-13-430,2-17 1047,3-16-1755,5-22-7,-1 19 0,3 0-415,3-4 0,3 1 450,3 0 0,1 3 18,14-17 26,-8 26 0,1 5-360,9 4 684,16 0 41,-8 24 154,13 19-832,-18 0 258,-12-3 1,-1 2-632,0 16-812,-2 10 1291,-14 2 0,-7-24 0,-6-6 0</inkml:trace>
  <inkml:trace contextRef="#ctx0" brushRef="#br0" timeOffset="5591">11367 1539 31570,'-29'-28'-832,"-1"0"0,-17-11 339,39 65 251,4 6-4,14 1-267,-1-7 268,21 4 575,14-18-5,1-4 507,0-7 287,-14-12 350,-17-13-944,-6-5-525,-8-2 0,-34-14 0,5 20-158,-21-11-627,23 24-301,6 6-752,0 17 782,10-1 145,-6 13-5485,12 40 6350,3-19 0,1 15 0,1-38 0</inkml:trace>
  <inkml:trace contextRef="#ctx0" brushRef="#br0" timeOffset="5851">11469 1995 32736,'-4'7'-1093,"1"9"83,8-4 5,0 5 365,0-9 474,-2-3 556,-2-3-550,-14-11-191,-4-3 238,-7-5-72,-14-8-1713,20 13 1149,-5-5 0,18 13 0,5 2 0</inkml:trace>
  <inkml:trace contextRef="#ctx0" brushRef="#br0" timeOffset="6533">3216 2303 7731,'-61'7'177,"-1"1"1,1-1-1,-1 0 1,5 0 0,0 0-1,1 1 1,3-1 572,-5 3 1,3 0 0,3 0-785,-4 0 1,1 0 589,4-1 1,-4 1-1,8-2-214,13-3 0,1 0 530,-24 2 0,0 0 1838,-3-3-1978,39-1-419,60-8 0,32-3-197,-22 3 0,6 1 1,3-1-1,1 0-524,-3 0 0,2 0 1,1 1-1,0-1 0,-2 0 474,7 1 1,0-1 0,-2 1-1,-1 0-369,-5 2 1,-3-1 0,1 1 0,1 1 374,6-1 0,1 1 1,2 1-1,0 0-23,-5 0 1,-1 0 0,3 0-1,1 1 1,2 0-192,-7-1 1,1 1 0,3 1-1,0-1 1,1 0 0,1 1-1,0-1 154,-5 1 0,1-1 1,0 1-1,1-1 1,0 1-1,0 0 1,1 0-1,0 0-127,-4 0 0,0 0 0,0 0 0,0 1 0,1-1 0,1 0 0,0 1 0,1 0 0,2 0 124,-2 1 0,3-1 1,0 1-1,2 0 1,1 1-1,0-1 1,-1 1-1,0-1 1,-2 1-1,-2-1 1,-2 0 0,5 1 1,-2-1 0,-3 0 0,-1 0 0,0 0-1,1 1 1,3 0 0,2 0 18,-5 1 0,2 0 0,3 0 0,1 0 0,1 1 0,0 0 0,0 0 0,-1 0 0,-2 0 0,-2 0 0,-3 0-19,4 0 0,-3 1 0,-2-1 0,-2 1 1,0-1-1,1 1 0,1 0 0,3-1 10,-5 1 1,1-1 0,2 1 0,0 0 0,1 0 0,0-1 0,0 1 0,0 0 0,0 0 0,-2-1-11,7 2 0,-1-1 0,1 0 0,0 0 0,-1 1 0,0-1 0,-2-1 0,-1 1 1,-1-1 8,4 1 0,-4 0 0,-1-1 0,0 0 0,0 0 0,4 0 0,3-1-24,-9-1 1,4 0 0,3 0-1,2 0 1,0 0 0,1-1-1,0 0 1,-2 0 0,-2-1-1,-2 0 1,-5 0-32,8-1 0,-6 0 0,-1-1 0,-2 0 0,0 0 0,2 0 0,4 0 35,-3 0 0,3 1 1,1-1-1,2 1 0,-1-1 1,1 1-1,-1-2 0,-2 0 1,-1-1-89,6-1 0,0-1 1,-1-1-1,-1 0 0,-3 0 1,-3-1-1,-5 2-25,3-2 1,-7 2 0,0-2 0,5 1 25,1-1 1,5 0 0,2 0 0,0 0 0,-3 0 0,-6 1-161,10-1 0,-7 0 0,0 0-111,-1 1 0,-1-1 0,0 1 326,2-1 1,0 1 0,-10 0-1,5-1 1,-18 2 0,0 0-1</inkml:trace>
  <inkml:trace contextRef="#ctx0" brushRef="#br0" timeOffset="8492">12723 4216 16724,'9'2'1882,"-2"0"1434,-7-2-2768,0 0-391,27-71-67,-14 27 8,5-9 1,1-3-77,-9 21 1,-1 0-4,2-5 1,0-3 0,1-4 0,-1-2-112,1-4 1,-2-2 102,-1-3 0,-1 0 14,-2 1 1,-3 2 21,-1 5 1,-2 3 581,-2 10 0,-4 5-679,-9-7-12,-12 39 34,-12 39 31,14-1 0,0 6 5,5-7 0,1 2 0,0 4-3,1 1 1,1 3 0,0 1 0,2-4-223,-1 1 1,2-4 0,1 4 217,-3 15 1,1 3 0,5-2-68,7-12 1,4-2 0,0-2-45,-1 14 1,3 0-121,3-7 1,4 2 0,1-4-239,5-2 0,2-2-145,4 8 0,3-2-524,-2-11 1,2-5-2073,15 9 3209,-11-25 0,-14-15 0,-10-5 0</inkml:trace>
  <inkml:trace contextRef="#ctx0" brushRef="#br0" timeOffset="9260">12448 4256 13043,'-23'-57'1879,"0"0"0,8 9 0,2-3 0,4 8-1986,5-12 277,7 3 1,4 1-14,17-7-135,-3 22 1,4 2-269,-4 10 0,4 1 251,25-11 1,6 3 2,-11 9 1,4 2 3,-3 2 1,7-2 0,1 1 0,-4 1-622,-4 2 0,-2 1 0,2 1 641,10-4 0,3 0 0,-7 1 43,-6 0 1,-6 1 41,13-7 159,-16 4 68,-25 13 104,-6 5-2005,-31 35 1759,6-4-343,-11 20 1,-1 3 190,17-23 1,1-1-151,-11 29 0,3 2 139,14-21 0,2-2-11,-1 8 0,3 1-6,4-6 1,2-1-1,1-6 1,1-2 39,8 20-6,0-16 2088,-2-12-2093,-4-12 3473,2-7-3232,13-24-253,-2 3-9,1-7 1,1-3 14,16-19-20,-13 16 1,1 0 4,0 3 1,1 1 25,21-14-17,-5 14-22,-6 13-22,-3 15 728,0 13-729,0 13 1,-1 11 5,-2 3 11,-4 4-11,-2-5-3375,6-1 3392,-9-17 5,10-4-5,-7-15-17,10-9 22,3-10 29,0-12 16,-4-11 6,-4-5 16,-8-4 40,-8 4 67,-7 7 17,-10 9-68,-8 12 3382,-26 15-3505,5 8-3408,-7 7 3386,19 1-17,8 4-5,5 2-29,5 10-33,11 3-78,10 3-157,12 2-1250,-7-17 1,2-1 1176,11 5 855,-6-11 1,1-5-1416,16-6-2246,13-9 2156,-2-10 353,-10-11 118,-10-1-532,-12-1 78,-10 1 1025,-6 1 0,-6 12 0,-1 2 0</inkml:trace>
  <inkml:trace contextRef="#ctx0" brushRef="#br0" timeOffset="9698">14581 3836 20823,'22'-45'3612,"-3"7"-3360,-19 25 185,0-1-258,0 6 472,0-13-349,0 10-50,1-6-151,-1 11 33,-4 2-106,1 3 0,-11 0-5,-2 6-18,-5 3 12,3 6 5,7 16-5,14-4-6,11 13 6,11-6-23,-1-4 1,1-1 5,7 10-31,-3-2 0,-2 1-64,-7 4 42,-6-12 0,-1 0-121,-4 16-89,-8-7-622,-22-2 308,3-16-1226,-30-3-1905,5-18-4756,-15-8 7616,2-15 0,25 10 0,8-3 0</inkml:trace>
  <inkml:trace contextRef="#ctx0" brushRef="#br0" timeOffset="9866">14546 3859 15152,'18'-40'915,"1"0"0,-3 5 0,-4 9 1897,-11 20-2633,-5 12 961,-1 1-1005,-10 17-2301,-7 19 2133,5-7 435,6 2 1,2 4-2431,9 1 1,3 0-727,2-3 0,2-1 2754,3 2 0,2-7 0,5-12 0,-5-15 0</inkml:trace>
  <inkml:trace contextRef="#ctx0" brushRef="#br0" timeOffset="10231">15051 3931 24995,'-18'17'511,"16"-4"-366,50-7-22,10-14-83,-7 1 4,-9-11 29,-20-2 118,-3-14-63,-5-4-49,-6 1 117,-9 0 50,-3 11 157,-5-6-291,1 14 56,-5 3-67,1 13-39,-9 3-17,-5 10-17,-6 9-6,1 11-84,4 20-103,25-20 0,4 2-98,8 22 44,4-27 1,6-1-2485,15 2 1,3-1 2702,-11-6 0,0-1 0,6 2 0,-4-1 0,-5-2 0</inkml:trace>
  <inkml:trace contextRef="#ctx0" brushRef="#br0" timeOffset="11048">17042 3346 18840,'-8'-43'1351,"0"-1"1,2 5 0,-4 9-6379,-14 17 5200,6 14 1639,-13 24-1560,6 6 0,-1 7-144,4-3 1,-2 4-1,1 2-70,-3 2 1,1 2-1,1 0-27,1 4 0,1 1 1,2-2 2,0 12 0,5-2-12,3-4 1,5-1-111,5-8 1,5-1 107,6-7 0,4-3 11,8-5 1,3-5-1,22 7 19,0-18 1,4-6 3,-15-4 0,1-4 13,15-2 1,0-3 0,-14-2 0,-3-4 24,-4-3 1,-2-1 118,14-20 2868,-16-4-2902,-14-3-45,-12-1-5,-8-1 38,-3 3 40,-1 5-17,5 8 1193,3 8-1277,5 8-84,1 7 0,6 4 351,7 9-351,8 5-11,6 11 11,3 5-17,1 5-84,3 3-123,1 3-213,3 0-375,3-1-560,2-5-1222,1-6-5017,-6-7 6763,-9-8 0,-15-7 0,-9-3 0</inkml:trace>
  <inkml:trace contextRef="#ctx0" brushRef="#br0" timeOffset="12226">17647 3933 21052,'-1'-55'1294,"0"0"0,0 6 0,1 8-767,2 18-253,-1 8-223,3 8-57,15 20 23,7 8-45,21 22-9,-24-19 1,0 2-1,0 2 1,-3 2-15,-3 0 1,-2 2 11,-5 3 0,-3-1 50,-4 11 0,-14 1 17,-10-29 40,-9-3 16,-3-9 84,0-16-112,13 1 84,4-18-28,17-1-73,11-12-73,15-5-22,16 2 33,-15 22 1,2 3-17,2 1 0,1 2-9,3 2 1,0 2-150,1 1 1,0 2 137,0 2 1,-1 1-15,2 2 0,-3 1 51,11 0 44,-12 2 51,-26 0 16,-11-3 18,-4-3-46,-2-1 96,-5-3 0,1 3 269,-4-1-291,-4 3-1,-6 5-39,-17 15-84,4 7-5,1 7-6,8 9-39,17 8 22,4-7 6,20 13-12,30-22 12,-5-6 5,-2-12 1,1-5 11,15-3 22,10-9 33,-7-12 34,-20-7-44,-11-2 66,-16-5 29,-6 5 274,-9-17-202,2 16-50,-4-2-95,7 21-78,3 5-68,1 3 34,0 20-1,1-5-156,2 42 84,-1-25-64,1 1 0,1 3-485,1 16 33,0-18 1,1 2-703,6 2 0,2-3-457,15 16 896,3-12-409,5-27 970,-7-17 929,9-12-200,-14 0 1846,4-36-939,-18 17-2,3-22 321,-9 17-931,-2 14-330,-2 8-330,-1 14-17,1 7 16,7 20-33,0-1-5,11 31 7,-10-19 1,0 2-379,-1 3 0,-1 0 373,-1 0 0,-2 1-1572,-10 10 0,-3-1 1580,2-16 1,-1 0-6,-3 10 0,0-1-2129,0 8 2124,7-24 5,7-11-12,5-14 311,10-18-299,-1-11 22,6-28 1,-9 4 910,-5 12 1,0-6-906,4-10 0,1-2 624,-4 18 0,0 0 1,0-1-629,2-6 0,1-1 1,-1 3 3,4-7 0,0 3-6,-1 7 1,2 3-12,-1 8 0,4 2-14,4 4 0,1 4-2,11-2 38,9 8-38,7 24-1,-5 13 178,-12-2 1,-1 2-184,7 18-12,-20-3 1,-5 1-12,-5 3 23,-15 4 0,-10 0 5,-29 2 3,17-18 1,-6-2-6,-9-7 1,-8-4-1,3-3-23,-1-3 1,0-2 214,-2 1 0,-3 0 0,3-4-1086,1-7 0,7-6 902,-9-14 0,19 5 0,31 1 0</inkml:trace>
  <inkml:trace contextRef="#ctx0" brushRef="#br0" timeOffset="12891">19541 3333 20627,'0'-4'4329,"0"1"-3427,0 3-515,-15 51-146,9 8-199,-3-17 0,1 4 14,2-4 0,2 2 0,0-4-748,0-6 1,-2-1 697,-1 18 0,-3 1-1,-2-7 1,0-3-1,3-11 1,-1 1 194,-4 14 0,0-3-93,3-10 548,4-12-565,11-25 27,9-20-10,9-11-68,-6 8 0,2-2-1520,3-4 0,2-1 1539,2 0 1,1 1-6,1 1 1,0 3 313,-1 4 1,1 3-340,23-9-11,-7 15-17,-4 16 0,-3 15 0,-4 14-5,-3 11-1,-4 6 12,-4-1-6,-6-10-6,4 7-5,-6-20 11,2 3 22,3-17-16,-3-11 3396,9-10-3385,-1-16 8,-9 0 1,-1-1-10,5-16 15,-6 7 0,-2 0 94,0-15-122,-4 21 1,-1 0-4,0-22 0,-3 13 0,-4 14 0,1 14 0,0 8 0,0 6 0,1 11 0,5 14 0,7 18 0,10 14-240,-6-23 0,1 0 240,3 0 0,1 0 0,2 2 0,0-2 0,-4-7 0,-1 1-214,1 10 1,-4 1-773,-14 12-328,-8-15 1,-9-2 1313,-18-7 0,-5-5 0,-5 5 0,-11-8 0</inkml:trace>
  <inkml:trace contextRef="#ctx0" brushRef="#br0" timeOffset="14609">21861 3519 19568,'2'-56'1282,"1"-1"1,-6 17 0,-6 10-1277,-6 21 33,-8 34 0,1 14 0,-1 9-1052,3-6 0,0 4 1052,0 1 0,1 4-58,6-7 1,-2 6 0,2 1 0,0-3-6,-1-1 0,2-3 0,0 4 3,1-1 0,0 2 0,1 1 0,3-5-192,3 15 0,4-2-159,0-8 0,1 2 1,0-1 162,0-2 0,0 0 0,0-1 143,1 2 1,0-1 0,-1-5 379,2-7 0,-3-5-208,-9 2-106,-2-27-17,-20-21 1,-4-9 21,-3-4-423,-6-8 0,0-5 465,21 9 1,5-2 25,-4-11 0,5-2 351,8-2 0,5 0-385,4 10 0,6 1 17,6-3 0,8 1-1428,11 4 1,6 3 1365,3-1 1,5 1 1,-8 8 0,3 2 1,1 1-267,17-5 0,-2 3 275,-9 5 1,1-1-8,-3 1 0,3-2 0,-3 1-1,0-1 1,-2 0 45,-3 2 0,1-1 0,-4 1 145,-3 1 0,-4 0 929,9-5-747,-23 12-292,-12 7 524,-8 3-523,-13 9 3063,-8 4-3102,-4 6 46,3 2 1,2 2-59,2 2-17,1 2 1,2 3-12,9 6 5,2 11-16,15-4 1033,12-6-898,13-8 256,15-11-3396,-7-13 3195,-3-8 141,-14-15-52,-12-5-38,-2-11-73,-11-5-62,-10-6 11,-14-12 3314,5 19-3392,-2-3 28,10 21-28,4 6-151,-1 2-157,4 9-229,0 12-1234,0 20-1147,5 8 2890,9 18 0,-4-28 0,6-2 0</inkml:trace>
  <inkml:trace contextRef="#ctx0" brushRef="#br0" timeOffset="15982">22508 3850 24895,'-2'-32'-12,"4"11"24,12 52-15,4 3 0,1 4-6,-3-4 1,-1 0-191,5 6 0,-2 0 171,-2 18 50,-12-19 0,-3-7 135,-12-9-78,-7-19 83,-21-22-72,8-4 5,-7-21-16,23 1-79,12-4-73,19-1-123,20 1-174,1 22 0,3 3 18,17-6 20,-20 14 1,2 3-476,-4 5 0,-2 3-1315,18-2 133,-17 3 1,-3 1-1025,0 2-4123,-7 4 9578,-13-6-560,0 0 3529,-6-14-3888,-2 4 1098,2-13-1557,-2 12 1239,5-11-1290,-3 9-341,1-1-392,-3 8 306,-2 3-586,3 9 0,0 0 16,12 25-27,-5-11 22,15 38 12,-13-19-1,1 17 1,-8-14-18,-8-8-5,-1-11 84,-2-7 533,2-12-522,1-4-22,2-12-34,0-10-5,2-2 55,9-24-27,-1 15 22,9-14-39,-4 18-40,2 8-33,2 8 11,4 7 6,5 8-17,2 10 39,-1 11-11,-9 1-6,-11 8 1,-4 1-6,-1 0 0,-3 3 0,-3 0 5,-4-2 6,-2 1 0,1-13 34,2-11 128,4-9-128,9-19-12,1-5 0,6-11 20,-2 2 0,1 0-14,1 1-22,12-22 16,-4 26 6,-4 11-28,10-2-5,17 22-34,-11 10 39,14 16-28,-23 9 22,-11-5-3380,-8 26 3386,-5-34 5,-1 23-16,-1-34 45,0-2 16,4-8 0,6-11 34,16-19-33,0-7 3386,3-4-3348,-4-4 12,-7 11-23,-1 2 46,-4 5 10,-7 13-106,-2 2-45,-3 4 17,-1 2 11,4 0-11,0 1 28,16 1-11,-7-1 17,16 2 67,-8-6 33,2-6-22,-4-5 6,-6-9-34,-5-5-6,-3-3 0,-4-2-27,0 9 83,-4-4-39,0 10-72,-1 0 22,0 5-17,2 7 1,-1 1-29,1 1 0,1 3 0,0 1-3392,3 8 3392,0-2 0,6 14 0,5 3 0,1 2 0,2 2 0,0 2 0,12 19-7,-7-12 1,0 3-212,0 6 0,-3 0 52,-6-12 1,-4 0-82,-3 7 1,-6-3-151,-16-3-1894,-16-14 0,-7-4 2291,-15 1 0,22-7 0,2-2 0,2-3 0</inkml:trace>
  <inkml:trace contextRef="#ctx0" brushRef="#br0" timeOffset="18790">26062 3490 16997,'0'-8'2459,"-18"-25"0,-6-1-2195,4 18-57,-12-18 0,-3 7 107,-6 36-191,-2 1 5,5 13 1,1 5-731,-5 6 638,1 4 0,0 4-308,14-10 0,2 0 280,-4 7 0,1 2-33,7-3 0,5-1-181,4-4 0,7 0 122,14 23 84,23-13 22,25-16-19,-20-19 0,4-4-294,4-6 0,1-4 322,2-2 0,1-4 13,-3-2 1,-1-3 33,-6-1 1,-2 0 27,-7 0 1,-3 0 530,10-15-335,-16 8 544,-12 9-560,-6 7 43,-3 7-341,0 4 740,0 7-728,0 7 11,3 7 0,6 3-11,3-5-28,22 10 17,-3-12 22,18 4 6,-1-14 5,4-15 29,4-11 33,-3-12 73,-7-5 78,-10 0 57,-13 5-3214,-10 7 3040,-8 10-18,-4 6-77,-6 9-12,-8 14-5,-13 14-4,8-6 1,0 3-216,-5 7 1,0 2 187,-2 7 0,0 2 742,-1 8 0,1 2-1001,8-15 0,0 1 0,1 1-349,1 2 0,0 0 1,2 1-744,1-2 0,2 1 0,1-1 1376,0 20 0,2-6 0,3-23 0,2-5 0,3 16 0</inkml:trace>
  <inkml:trace contextRef="#ctx0" brushRef="#br0" timeOffset="19782">27220 3808 17591,'6'-57'1876,"0"-1"1,-1 7-1,-9 7-733,-34 3-1015,8 21-4,-22 13 16,6 23-993,-5 14 870,18-7 0,1 4-12,0 5 1,2 3-12,3 3 1,2 5-563,0 14 0,4 0 540,7-17 0,3 0-70,-1 15 0,6 0-241,17 6 145,-2-25 1,4-1-210,13-3 0,4-5 106,-1-8 0,1-4 108,1-2 0,0-4-52,4-8 0,-3-4 107,8-4 114,0-7 0,2-5 199,-11 1 1,-1-3 111,4-1 1,-2-1 72,8-12 1361,-27 15-1237,-14 12 381,-9 0-628,-9 6-107,-2 1-89,4 3 519,6 0-519,10 2 73,14-1 38,33-4-122,-6-2 2,10-6 1,2-3-525,0-3 524,-2-1 1,0-4 8,-19 4 0,-2-3 33,15-15 1,-2-5-57,-7 2 1,-3-4-396,-8 6 0,0-3 0,-4 2 401,1-5 0,-3 0 11,2-13 1,-3-1 13,-5 10 0,-1 0 17,2-17 0,-2-1-180,-4 18 0,-1 2 250,-1 1 0,-2 5-28,-2 5 73,-1 13 298,-1 14-494,-13 17-2003,-7 19 2014,-7 10 0,8-5 0,0 4-241,1 2 0,1 2 203,3-5 1,-1 2 0,0 1-59,1 3 1,0 0 0,1 3-208,-1 7 1,2 3 0,2-2 14,3-11 1,1-1-1,4 0-119,2 2 0,2 0 0,4-6-144,2-5 0,5-5-508,10-4 0,4-6-2049,30-7 2257,1-12 856,-4-13 420,-27-10 1,-4-2 2684,3-5-2491,-3-1 1,2-2 589,-3 5 1,-2 1 414,15-25 697,-5 2-1632,-23 24-70,-6 12-411,-5 6-113,1 4-78,1 2 157,2 1-157,17 0-17,11 0 0,5-3 0,2-1 28,28-6-114,-26 0 1,-1-2 158,11-16 17,-14-7-29,-14 5 225,-10-12-163,-10 21-3102,-13-13 3063,3 24 112,-24-1-140,18 12 166,-18 10-188,13 8-29,-10 26-21,12-10-88,9 2 0,4 1-92,5-2-210,5 1 0,5 1-1330,17 12 1736,4-14 0,2-2 0,-1 3 0,12-4 0</inkml:trace>
  <inkml:trace contextRef="#ctx0" brushRef="#br0" timeOffset="21823">29934 3670 24385,'-12'-13'-11,"5"-3"-275,-13 72-459,12-14-689,0 10-1439,14-2 1810,10-1 0,-4-23 1,3-6-1</inkml:trace>
  <inkml:trace contextRef="#ctx0" brushRef="#br0" timeOffset="22200">30236 3312 23215,'-43'13'1,"1"0"1,4 0 0,9 5-5668,21 42 5683,10-21 1442,22 5-1330,6-26 218,13-6-190,-13-10 1039,0-13-916,-19-7-51,-2-9-44,-5-7-11,-12-13-113,2 14 3449,-10-10-3432,7 25-106,-2 2-123,1 9 11,-2 14-325,-16 25 112,7-2-283,3 0 1,0 3-2898,0 22 3533,8-15 0,2-1 0,-1 4 0,7-4 0</inkml:trace>
  <inkml:trace contextRef="#ctx0" brushRef="#br0" timeOffset="22557">30581 3705 18537,'2'-6'4655,"0"1"-2919,-2 5-1719,4-34-6,-7 34 17,-2-12-5,-8 49-12,-4 15 6,1 3-1,8-23 1,-1-2-6,-2 9 326,0 5 525,8-34-531,2 0 106,17-25-387,-2 1 84,27-22 6,1 5-56,0 0-930,-10 12 1,-1 2 884,-1 2-6,20-5-5,-13 15-16,4 6-57,11 6-289,-9 8 1,0 3-14,4 1-213,-8 1 0,-5 1-359,-19-6-4696,-3 11 5615,-8-10 0,-3-2 0,-1-7 0</inkml:trace>
  <inkml:trace contextRef="#ctx0" brushRef="#br0" timeOffset="32142">3251 5456 11995,'10'-54'1104,"0"0"1,1 1 0,-1-1 0,0 0 0,0 4 0,-1 3 0,0 1 0,-1 1-581,2-10 1,0 2 0,-2 9-110,1-3-57,-4 12 0,0 3 23,-3 15-314,-2 6 1,-1 23-29,-1 8 39,-1 20 1,-1 8-579,0-3 0,-1 4 494,1-2 1,-1 6-1,-1 1-17,2-7 1,-1 3 0,0-1 0,1-2-645,-1 0 1,1-3-1,-1 4 534,1 2 0,0 3 0,0 1 0,0-5-276,2 0 0,0-4 1,1 1-819,0 10 0,1 2 0,1-3 428,1 7 1,2-3-1983,8 4 0,3-7 2781,9-8 0,0 1 0,-11-39 0</inkml:trace>
  <inkml:trace contextRef="#ctx0" brushRef="#br0" timeOffset="33332">3032 5929 17388,'-23'-56'661,"0"-1"0,15-9 0,13 10-1244,20 26 577,11-1 1,5 2-379,-6 11 0,1 2 387,11-6 0,2-1 2,1 2 1,1 0-4,6-4 1,-2 2-3,-18 7 0,-2 1 8,7-5 1,-4 1 323,-10 2-108,8-10 154,-24 16 114,-3-2 367,-15 11-44,-5 1 1027,-1 1-796,1 0-231,5 0-280,3-1-339,2 0-427,5 1 193,7 7-2,9 8-75,9 13-37,1 12-40,-1 10-430,-7 7 523,-5 3 58,-10-27 1,-1-1-14,2 22 121,-6-8 43,-11-14 131,-7-15 216,-7-5 219,-10-5-663,10-9 105,-3-5-260,19-15-22,10 4-83,22-17-124,17 3 94,-11 11 0,5-2 187,1 3 0,3 0 0,0 1-248,6-3 0,0 2 289,-6 4 1,2-1-1,-5 3-41,23-3 12,-10 4-28,-12 6 122,-11 2 136,-3 0 44,-16-1-163,-10 2 79,-9-4 6,-3 2-6,-8 0-39,-6 3 581,-5 8-519,-6 8-20,-3 13-110,2 8-16,9 5-22,12 3 10,13-5 12,15-6 22,10-8-107,14-11-7,8-14 131,6-13 28,-1-13 33,-9-9 12,-12-6 17,-13-2 38,-6 1 85,-7 3-95,0 13 375,-5 3-291,2 14-141,-1 1-83,0 11-12,-1 11 1,-2 13-29,-1 14-16,3 13-107,3 6-1926,7-19 1,4-1 1606,2 14-202,4-17 0,3-3-1521,14-3-1369,11-3-1764,2-16 1355,-3-18 3501,-6-10 2213,-8-13 4592,-9-6-3092,-9-6-351,-7-3-825,-4 1-555,0 5-362,-1 7-181,1 7-851,1 13-129,0 6-33,2 9 78,8 10-28,4 11-6,9 13-5,5 6 0,3 3-6,1-6-11,-1-8 56,-3-11 84,-7-9 129,-4-16-157,-9-3 50,0-20 17,-3-5-5,3-13-45,3-7-65,5 17 0,2 1-41,5-8-23,16-5-95,-8 32-264,1 8-1046,19 12 587,-19 5-1921,10 19 33,-26-8 1886,8 20 0,-16-25 0,3 7 0</inkml:trace>
  <inkml:trace contextRef="#ctx0" brushRef="#br0" timeOffset="34232">5358 5691 19036,'7'1'3579,"-2"0"-2839,-5-1 184,0 0-773,28-12-106,-13 5 44,32-16 6,-19 3 0,-6-4 1,0-3 27,8-21-73,-3-1 6,-18 17 6,-9 20 56,-4 1-34,-8 4 17,-23 3-45,-5 11 6,-16 8-3415,10 10 3364,13-2-2257,0 19 2252,22-18-12,-3 35-5,18-22 11,2 7 5,15-4 12,6-12-11,13 3 27,15-9-33,-16-10 23,10-5 5,-23-11 2240,5-6-2217,-6-7 105,2-25-122,-12 15 44,1-24-33,-12 30 3442,4-15-3386,4 5-56,3 1-28,8 1-6,3 15-11,-3 6-6,9 6-5,-5 11 17,16 18-1,-9 10-5,1 16-6,-21-23 1,-4 1 16,6 21-3425,-1 4 3414,-7-26 0,0-3 28,-2-13-28,0-3 11,8-6 0,-4-5 51,21-14 0,2-21-57,0 1-5,-1-14-220,-7 2 270,-1-6-8,-10 21 0,-1-2 39,-3-1 0,-2 1 87,2-15 62,-10 3-124,-3 24 79,-4 5-17,1 7 3152,1 3-3304,3 2 395,1 4-400,1 5-11,7 12-5,-1-1 5,14 19 0,11 5-11,-5-6 16,-3-4 1,0-1 16,-3-2-25,1 1 1,1 1 18,2 4 1,10 15-45,-13-11 17,-8-8-112,-6 9-68,-15-13-161,-11 10-203,-15-11-279,-8-5 240,8-9-4122,3-14-4756,21-4 8624,0-6 0,10 8 0,0 1 0</inkml:trace>
  <inkml:trace contextRef="#ctx0" brushRef="#br0" timeOffset="34892">7206 5505 17955,'1'-6'5551,"-1"2"-4319,0 4-605,-53-60-369,16 49-216,3-19 0,-3 6 33,1 36 1,3 9-53,1 0-15,0 3 1,4 1 2,11-2-6,0 15 57,26-2-12,13-3 23,21-1 0,7-18-34,1-6 40,-2-11-35,-15-2 136,8-20-63,-19 3-22,3-17 12,-14 5 22,-7 0 111,-2 5-184,-3 13-11,-1 7-39,-2 9-1,-12 14-5,2-2 12,-14 24-18,9 2-257,-1 17 268,9 4-16,13 2 0,16-6 5,20-11 6,-12-28 0,3-4 0,5-3 0,-1-4 0,23 0 3,-14-12 0,-3-3 2,1-3-13,0-9 0,-1-5 24,0-18-408,-12 9 0,-1-4 403,-6-2 0,-3-3-644,0-10 0,-3 0 638,-3 8 1,-2-3 18,-2-6 0,-3-6 1,-1 3-9,-4 16 1,-1 3 0,-1-4 13,0-13 0,-2-4 0,-4 3 65,-6 11 0,-3 3 0,-1 4-33,1 2 0,-3 4-46,-3 2 1,1 9-6,5 18 164,6 19-208,4 21 44,4-4 0,1 5-11,0 13 0,1 6-363,1-9 0,0 3 0,1 1 348,0 6 0,0 2 0,3 1-15,1 1 0,1 0 0,3-1-65,3-2 0,2-1 0,2-1-208,3-6 0,1-1 0,3-1-398,0-5 1,2-2 0,0 0 700,0-1 0,1-1 0,-3-3 0,-2-3 0,-3-4 0,13 18 0</inkml:trace>
  <inkml:trace contextRef="#ctx0" brushRef="#br0" timeOffset="35267">8740 5706 28353,'2'-8'-160,"0"1"-398,-2 7-2600,0 0 1993,-22-45 0,17 33 1,-17-33-1</inkml:trace>
  <inkml:trace contextRef="#ctx0" brushRef="#br0" timeOffset="38832">5222 8028 19378,'0'-5'1512,"0"1"34,0 4-1434,-15-26 79,7 30-29,-11-19 247,8 52-96,4-5 1,1 3-185,0 3 0,0 2-336,-1 12 0,2 1 249,2-8 0,0 0-25,1-1 0,-1-2-3,1-5 0,0-1 42,-5 23 28,1-19 22,0-16 864,3-13-399,2-16-364,-2-34-3388,1 6 3204,-3-28-1,3 29 1,0-1-52,-1-8 0,-1-2 57,0-13 0,1-1-14,0 10 0,1 0 12,1 5 0,0-3 0,3 4-4,3 4 1,2 1-12,1-13 0,6 3 2,24-3-2,13 21-28,-20 20 1,1 5-130,4 6 0,1 6 134,2 5 1,-2 5 1045,2 8 0,-2 4-1037,-1 7 0,-3 4-20,-3 6 1,-3 3-57,-5 4 1,-3 2-236,-4 2 1,-4 0-379,-2-2 0,-3-1-389,0-5 1,-1-2-3836,0-3 1,0-3 3991,1 6 1,-1-13 0,-4-30 0</inkml:trace>
  <inkml:trace contextRef="#ctx0" brushRef="#br0" timeOffset="38991">5079 8588 18050,'-7'-3'4084,"2"1"-3858,19-29 1,11-8-109,9 6-1197,3-3 1,11-9-1,-1 7 1068,6 7 0,3 5-187,-4 0 0,5-1 0,-2 1-1722,-8 5 1,-1 1 0,-1 2 1919,12-5 0,-4 2 0,-18 8 0,-4 1 0,2 0 0</inkml:trace>
  <inkml:trace contextRef="#ctx0" brushRef="#br0" timeOffset="39666">5751 7478 16872,'-51'-27'164,"0"0"0,0 0 1,2 11-1,-3 2 1,-1 4-1,3 5-70,-8 8 0,3 7 0,-3 3-949,1 1 1,-3 3-1,0 3 1,2 2 987,1 3 1,0 4 0,1 1 0,3 0-341,6-4 1,2 0 0,0 1-1,0 3 266,0 2 1,0 2 0,-1 2 0,1 0-1,4 1 39,-2 2 0,3 1 1,1 1-1,0 4-57,8-5 1,-2 2 0,1 3-1,1 0 1,2 0 0,3-1 9,-3 10 0,3-1 0,4 0 1,4 2-191,5 2 1,5 3-1,4-2 1,6-6 76,4-7 1,6-3-1,11-3 9,11-4 0,12 0 1,6-1-1,0-3 0,-6-5-44,-1-1 0,-3-5 1,5 0 97,0 1 0,5 2 0,3-1 0,0-2 1,-3-4 38,-1-5 1,-2-3 0,0-3-1,4 0-29,1-2 0,3-1 1,3-2-1,-1 0 1,1-1-1,0-1 0,2-1 0,-1-1 1,0-1-1,-1-1-4,-1 1 1,0-1 0,-1-1 0,-1-1 0,-1-3 16,-4-2 1,0-3 0,-1-2 0,-2 0-1,-2-1 7,-1-2 0,-2-1 1,-2-1-1,2-4 32,1-3 1,1-5 0,1-1 0,-3 0 0,-3 2-34,7-8 0,-6 3 0,-2-7 6,-6 0 1,-2-5-1,-5-1 1,-6 2-2,-8 2 0,-8 2 1,-3-4-22,-4-1 0,-4-4 0,-2-1 0,-1 5-9,1 3 1,-1 2 0,-8 1 3,-9-1 1,-7-2 0,-4 4 0,1 8 197,0 11 1,-1 7 0,-3 0-231,-16-7 1,-4 1-1,3 6-19,-3 5 0,0 7-858,7 5 0,-3 2 1,7 2 899,7 2 0,4 0 0,-8 0 0,5 0 0,15 3 0</inkml:trace>
  <inkml:trace contextRef="#ctx0" brushRef="#br0" timeOffset="40740">6652 8521 14001,'-27'-14'313,"6"2"-604,20 12 2100,15 5-672,17-1-857,0 1 0,5-1-1046,14 1 1,5-2 810,-8 0 0,4-1 0,2 0-367,-7 0 0,3-1 0,1 0 1,1-1 332,7 0 0,1 0 0,1 0 1,2-1-479,-9 0 1,1-1 0,1 1 0,0-1 0,1 0 473,3-1 1,0 0 0,1-1 0,0 1 0,0-1 9,-7 0 1,-1 0 0,1 0 0,0 0 0,1 0 0,-1-1-255,2 0 0,0 0 0,0 0 0,0-1 0,1 1 0,-1-1 325,1 1 1,1-1 0,-1 0 0,1 0-1,-1 0 1,1-1-40,0 1 0,-1-1 1,1 0-1,0 1 1,-1-1-1,1 0 96,-2 0 1,0 0 0,1 0-1,-1 0 1,-1 0 0,0 0-18,8-1 1,-1-1 0,-1 1-1,0-1 1,-1 1-49,-1-1 1,0-1 0,0 1 0,-3 0-1,-4 0-17,7 0 1,-5 0 0,-3-1 42,-1 0 1,-3 0 0,-15-1 1154,-22-2-3429,-26-1 2168,-20 7 0,6 3 0,10 4 0</inkml:trace>
  <inkml:trace contextRef="#ctx0" brushRef="#br0" timeOffset="41599">10612 8179 14040,'-6'0'5148,"2"-1"-2685,4 1-2261,-57-54-4381,43 47 4213,-16-20 0,6 9 988,33 49-831,5 11 69,-1 7 0,0 4-184,-5-12 0,0 1-276,1 14 1,-2-1 249,-6-21 0,-3-3 51,-4 20-22,-1-19 61,-1-11 347,3-14 3125,-2-4-3405,-3-9-67,-2-8-28,-2-12 761,-2-11-777,-1-11-60,7 19 0,1-2-389,-1-6 1,1-1 397,-1-4 0,2-1 8,2-12 0,3 2-31,1 16 1,2 2-6,5-12 0,6 4-204,21-1 198,-7 19 1,2 2-12,6 4 0,1 4 5,3 2 1,1 4-1,0 3 1,-1 3-12,-1 5 1,-2 3 22,26 13-17,-13 13 17,-14 8-29,-15 7 1,-11 7 17,-16 4-23,-12 2 31,-4-23 0,-3-2 3,-14 11 8,15-21 0,1-4 48,3-9 11,10-7 118,6-6-113,4-8 785,1-8-779,4-10 175,14-8-247,-2 10 22,23-4-23,-2 19 0,16 2-10,9 13-490,-18 8 1,-1 4 479,-12-3 1,0 2-14,13 11 0,-2 3-250,-16-5 0,-2 0 261,3 6 0,-2 2-39,-6-1 1,-7 1 49,-14 4 1,-8 0-4,-5-7 0,-6-3-168,-4 0 0,-4-3 129,-10-4 0,-4-5 34,4-3 1,-3-3-321,-10 1 1,-4-3-493,14-3 1,-1-2 0,2-2-1503,-9-4 0,4-3-433,3 0 0,5-3 2744,-3-18 0,30 16 0,4-1 0</inkml:trace>
  <inkml:trace contextRef="#ctx0" brushRef="#br0" timeOffset="41983">11251 7440 6391,'-48'-22'713,"1"0"1,-1 0 0,-2 5-1,-1 2 1,3 8 455,-2 9 1,0 8-804,2 2 0,-2 4 0,1 3-99,4 2 0,2 2 0,-1 1-166,0-2 0,1 1 0,-2 6-30,5 6 0,-3 8 1,0 3-1,3-1 0,6-5-23,4-3 1,6-3 0,-2 6-20,-1 4 0,-3 6 1,0 3-1,4 0 0,8-5 91,8 1 0,8-2 0,2 1-92,2 10 0,4 1 0,5-2 3,5-4 1,4-1 0,9-4 14,3-10 0,6-3 1,3-2-1,0-3 142,12 4 0,3-5 1,3-3-161,-6-6 0,5-1 0,-1-3 0,-3-3-6,0-2 0,-3-3 1,2-2-78,9-1 0,3-2 0,-3-3 105,-12-2 1,-2-2-1,3-2-25,2-2 0,4-3 0,1-1 1,-4-2 7,6-5 1,-2-3 0,-2-1-21,-2 2 0,-1-3 0,-5-6-42,-3-13 1,-6-6-1,-6 2 48,-8 6 1,-6-2 81,-4-4 1,0-8 0,-4-1 0,-5 5-66,-12-13 1,-6 3-30,7 11 1,-2-1-1,-7 2 6,-16-2 0,-9 3 1,-2 6-11,7 14 1,-1 3 0,-5 1-76,-2 2 0,-6-2 1,-2 1-1,0 2 0,4 3-479,-6 1 0,2 5 1,0 1-2727,-12 0 0,0 3 0,9 3 2369,-8 9 0,32 3 0,23-4 0</inkml:trace>
  <inkml:trace contextRef="#ctx0" brushRef="#br0" timeOffset="42450">11148 9435 15161,'15'-47'1464,"0"0"1,0-1 0,4-16 0,-4 9-58,-7 19-1138,-6 13 429,-7 19-575,-4 15 202,-19 39-208,13-15 1,0 4-511,-3 3 0,1 4 447,4-5 0,1 2 0,0 1-17,0-4 1,1 1-1,-1 3-18,-2 6 1,-1 5 0,-1 2 0,1-3-510,2-4 1,0-1-1,1-1 1,-1 0 483,1-1 1,-1 0-1,1-1 1,1 1-77,2 4 1,2 1 0,0-2 0,3-6-488,1 4 0,3-2-622,2 6 0,3 5 0,2-8 1191,5-11 0,2-5 0,9 24 0,-8-28 0</inkml:trace>
  <inkml:trace contextRef="#ctx0" brushRef="#br0" timeOffset="42857">10980 11337 30079,'6'-44'237,"-1"1"1,-5-9 0,-7 7-2459,-16 19 1583,-26-10 953,-12 35-2218,22 8 1,1 1 2492,5 0 1,0 2 23,-12 7 1,-1 5-307,0 6 0,1 3 18,1 1 1,0 3-573,-1 7 0,6 1 421,17-14 0,5 1-910,2 7 1,6 1-934,11 23 746,9 1-949,8-26 0,6-3-2039,6-6 1,4-3 3511,5 2 1,-1-2 0,15 6 0,-19-16 0</inkml:trace>
  <inkml:trace contextRef="#ctx0" brushRef="#br0" timeOffset="43240">11449 10863 15528,'-36'-38'793,"-1"1"0,0-1 0,-4 1 0,-3 1 1,-3 10-460,0 13 0,-3 9 0,1 1-169,-12-4 1,-1 4-52,11 2 0,-1 3 0,-3 7 132,-1 10 0,-4 7 1,1 3-1,6-1-1072,6 0 0,5 0 0,-3 4 837,0-1 0,-4 2 0,-1 3 0,3 0 1,10 1-658,3 11 1,10 0 0,2 0 647,4-8 0,3-1 0,3 2 11,5 9 0,3 2 0,4-5 355,4-4 0,6-1-350,3 2 1,6 3 0,8-4 3,12-10 0,11-3 1,2-3-1,-4 0-531,-3 3 1,-2-2 0,6-1 508,0-6 0,7 0 0,3-2 0,-1-2 0,-4-5 9,6-2 0,-3-5 1,1-1-31,-4 0 1,2 0 0,1-2 0,-1-2 36,-2-3 1,-1-3 0,0 0 0,-3-2-2,3 1 0,-2-2 0,0-4 39,-6-5 1,2-5-1,-2-2 1,-7 2-13,2-2 0,-5-5 19,5-17 1,0-9 0,-10 4-43,-15 14 1,-7-4-16,-4-3 0,-3-8 1,-2-1-1,-2 7-16,-4 1 1,-6 0-63,-3 1 0,-6-6 0,-2 1 0,-1 7-257,-15-3 1,-7 6-1853,6 11-1,-5-1 1,-2 2 0,5 4-1860,-12-1 0,1 6 4043,9 7 0,0 3 0,9 2 0,4 2 0,14 4 0</inkml:trace>
  <inkml:trace contextRef="#ctx0" brushRef="#br0" timeOffset="44556">5725 9328 19647,'-17'-9'459,"11"9"-257,28 21-130,0 0-5575,22 10 5550,-9-11 1,4 0-20,4 3 0,4 0 192,-6-3 1,2 0 0,1-1-206,-1-2 0,0 0 0,0 0-10,5 0 1,0 0 0,1-1-72,1 1 1,2-1 0,-1-1 76,3 1 0,0 0 1,0-1-1,2 1 0,1-1 0,0 1-2,2 0 1,0 0-1,1 0-4,-15-4 1,2 0 0,-1 1 0,0-1-414,1 1 1,1 0 0,-1 0 0,0 0 426,1 0 1,0 0 0,0 0-1,-1 1 17,1-1 1,-1 1-1,0 0 1,0 0 119,0 1 0,0-1 1,-1 0-1,0 1-121,13 5 1,-1 0-1,2 1-246,-11-3 1,1 1 0,0 0 0,-4-1 219,-3-1 0,-2 0 1,1 0 10,10 6 1,2 0-1,-5 0 169,-5-2 0,-2-1-158,9 3 0,1 0 623,-6-5 0,-1-1-579,-2-3 1,-2-2-31,-10-4 0,0-2 89,16 2 1,-1-2 72,16 0 471,-18-1 0,1-1-494,16 4-55,-8-1 2709,-10 2-2766,-8-1 865,-9 0-909,-6 0 684,-6 0-690,-4 0 353,-3-1-364,-3-1 39,1 4-22,-3-3-16,2 3-1,-1-3 6,0 0 44,2 0 90,2-1 17,6 2-11,6 0-45,7-1-28,6 1-22,2-1-23,-1-1-28,-2 1-39,6 5 79,-12-2-46,1 2-22,-7 1 29,-5-2 4,6 4-10,-2-4-6,0-1 11,-3-3 0,5 0-16,-7-3 22,12 3 22,-3-1-22,5 2-29,-1 1 12,-3 1 6,-8-2 16,1 1-16,-6-4 16,3 1 6,3 0 17,5-2 11,4 1-39,1 0 5,-3 0-16,-5 0 5,-9-3 40,-5 0-18,-3-1-542,-1-1-4319,-7 0 3980,-1 0 0,-1 0 0,2 0 0</inkml:trace>
  <inkml:trace contextRef="#ctx0" brushRef="#br0" timeOffset="51316">7511 7158 6659,'7'-4'1200,"-2"0"-451,-5 4-339,75-30-1176,-31 14 899,10-5 1,2 0-46,-24 9 0,0 1-43,3-1 0,2-1 4,3 0 1,2-1-3,2 0 0,1-1-11,2-1 1,1 0-502,2 0 1,0-1 587,2-1 0,1 1 58,1-1 1,1 2 61,0-1 1,1 0 56,1 2 1,-1 0-31,2 1 0,0 0-51,-1 0 1,3 1-833,-11 3 0,3 0 1,-4 0 659,3 0 1,1 0 2,-3 1 1,3-1-1,-2 2-460,3-1 0,0 0 456,-8 2 1,3-1 0,-1 1-6,1 0 0,1 0 0,-1 0-2,1 0 0,1 0 1,-1 0-1,1 1 0,-1 0 0,1-1 9,0 2 1,0-1 0,0 1-8,0 0 0,1 0 0,-1 1-19,1 0 1,-1 1-1,1 0 2,-1 0 1,1 1-1,0 0 2,0 0 0,-1 0 1,1 1 12,0 0 0,0 0 0,0 0 15,1 0 0,-1 1 1,1-1-46,-1 1 0,0-1 0,3 1 30,-2 1 0,4 1 1,-1 0-1,-2 0-9,1 1 0,-3-1 0,2 2-68,-4-1 1,3 1 0,-2 1 0,-3 0 61,-3 0 0,-3 1 1,0 1 17,22 5 0,-2 0-26,-12-2 1,-1 0 0,-3 1 0,0 1-1,1 1 1,-1 2 179,3 0 0,2 3-206,-10-4 1,2 2 0,-1 1 12,0-1 1,0 1 0,-1 0 7,0 1 0,0 1 1,-1 1-107,0-1 1,1 1 0,-1 0 97,-1 1 1,1 0 0,-1 1-1,-1 0 1,-1 0 0,2 2 7,5 4 0,0 2 1,-2-1-10,1 1 1,0 0 12,-7-2 0,2 1 0,-1 2 15,-2 2 0,-1 2 0,0-1-15,-4-2 0,1-1 0,-1 2-12,8 9 1,0 4 0,-3-3 1,3 7 1,-4-2-1,0 2 1,0 4 14,-4-4 1,1 4 0,-2-2-14,-6-11 1,-2-2-1,0 3-4,5 11 1,1 3 0,-3-4-10,-1 6 1,-2-1 13,-1 2 1,-2-1-460,-3-11 1,-2-1 455,-1-3 1,-1 1 5,-1 0 0,-1 1 842,-1 1 0,0 4-825,-2-1 0,1 4 0,-1-4-20,0 3 1,-1 0 6,-1-4 0,-1 2 0,0-2 4,-1 3 1,-1 0-13,1-8 1,-1 2 0,0 0-8,-1-1 0,-1 1 0,0 1-217,-1 9 0,-1 2 1,-1-4 216,0 4 0,-2-1 5,0-4 1,-1 4-1,-1-4 669,-2 4 0,-1-1-656,1-7 1,0 1 0,-1 1-1,-1-1 1,-1 1 0,0 0-8,0-1 0,-1 0 0,-2 1-3,2-5 1,-3 3-1,1-2 1,0-2-373,1-2 0,1-3 1,-2 3 360,0 1 0,-3 2 0,1 1 0,1-4 3,0-1 0,1-2 0,-1 1-95,-3 10 0,-2 1 1,-1 3 91,3-8 0,-1 2 0,0 0 0,0-2-1,-3 8 1,-1-1-1,-1 0 71,4-6 1,-2 1 0,1-1 0,1-4-68,1-2 0,2-3 0,-2 0 5,-5 9 1,-3 2 0,1-3-6,4-8 0,0-1 0,-3 2-2,-4 2 1,-3 4 0,-1 1-1,1-3-4,3-5 1,1-1-1,-1-1 1,-1 1-138,-6 6 0,-3 1 0,1-1 0,3-3 146,1-3 1,2-3 0,-1 1 7,-10 8 1,-3 1-1,5-4 235,3-5 0,-3 2-241,8-9 1,-8 5-1,-4 2 1,-1 1 0,2-3-1,8-4-174,-3 0 1,5-3 0,-6 3 170,2-1 0,-7 5 0,-3 1 0,0-1 0,3-2 0,8-6 3,-12 7 1,1-4-1,9-4 1,-4 1 0,-2 1-1,2-2 4,-7 3 1,2-2-1,-4 2-1,5-4 1,-2 2-1,-2 0 1,1-1 2,0-1 0,0 1 0,-2-2 1,-1 1 8,1-2 0,-2-1 0,-1 1 0,2-2 0,2-1-10,5-1 0,2-1 0,1 0 0,-4-1 3,-3 1 0,-3 1 1,-2-1-1,2-1 1,4-1 10,-11 2 0,4-3 1,-3 0-135,6-1 1,-3 1 0,-1-1 0,0-1 133,2 0 0,-1-1 0,1 0 0,-1-1 6,1 0 1,0-1 0,0-1 0,0 0-1,1 0 1,-1-1 0,1 0 0,-1-1-10,1 0 0,0 0 0,0-2 0,0 1 2,1-1 1,1-1 0,-2 0 0,-1 0-3,6-1 0,-3-1 1,0 0-1,0 0 1,0-1-96,-2 0 1,0-2 0,0 0 0,0 0 0,3 1 73,-5-1 0,1 0 0,2 0 0,-2-1 0,-7-2 0,-1-1 0,1-1 0,9 0 26,-3 0 0,0-3-31,7 1 1,-8-2-1,-3-2 1,2 1 0,9 0 37,4 2 1,7 0 0,-6-1-33,-4-2 0,-6-1 0,-2-2 0,2 0 1,6 1 68,0-2 0,5-1 0,0 1-65,0 0 1,0-1 0,-1-1 9,-6-4 0,-2-2 0,2 0 410,11 4 1,2 1-1,-4-4-406,2 2 0,-4-4 0,-2 0 0,2 0 1,4 2-186,-5-3 1,4 3-1,-4-3 174,-3-3 1,-4-3-1,0 0 1,6 4-4,9 4 1,3 3-1,-1-1 8,-10-8 0,-2-1 1,2 2-7,10 6 1,1 1-1,-1-1 4,-2-3 0,-1-2 1,0 1-1,4 2 0,-2-2 0,-1-2 12,2 0 1,-5-5 0,0-2 0,5 4 129,-6-9 1,4 0-130,1 2 0,-2-3 1,3 3-3,3 0 0,3 2 31,-6-7 1,0-2-149,8 9 0,-1 0 0,2 1 106,-4-4 0,1 0-6,4 7 1,0-2 0,1 2-93,-5-10 1,3 3 91,9 14 1,0 0 205,-4-6 0,-3-3 0,3 2-211,-1 0 0,1 0-265,1 0 0,-3-2 0,3 1 281,-2 0 1,1-1 20,0-2 1,-2-4-1,3 5 1814,-5-14-1803,8 16 1,-1-6-1,2 4 231,3 3 1,1 1-224,-7-16 0,1 2-34,8 17 1,0 0 47,-6-10 0,-1 0 98,-9-11-163,13 22 1,-2-1 1377,-1 1 0,1 1-1400,-6-9 1,-4-7 38,1-4 28,9 17-27,-4-7 27,2 9 777,4 9-732,-3-3 575,1 3-546,5 7 145,2 3-235,6 5-1,2 3-10,1 2-6,0-1 50,0 1-34,1 0-5,-1-1-16,0 0 21,-2-1-27,2-1 39,-2-3-29,1 3 12,0-6-22,1 5 11,-1-9-17,0 6 17,0-13-12,2 11 18,-1-12 10,1 6-16,0-6 5,0-5 6,1 4-11,-1 0-6,0 3 96,-5-9-90,2 9 22,-7-17-28,6 25 23,-2-9-29,4 6-10,0-3 10,1 3 1,1 1 16,1-1 79,0 5-112,-1 0 0,1 6 5,-1 6 17,-1 3-3369,-7 20 3358,2-7-11,-9 27-6,1 4 17,2-8-14,2-4 0,-2 1-1132,1-8 1,0-1 1145,0 1 0,-1 0 11,-13 23-162,-8-3 162,7-10 6,-10 10 2151,17-24-2185,8-12 112,7-9 101,3-4 3290,1-6-3413,3-9 270,4-27-332,0 6-17,1 3 1,0-2 21,10-18-13,-5 17 0,1 0-113,3-2 1,2 2 149,11-20-294,-10 23 0,0 3 265,3-2-214,14-14 220,-9 18-23,6-1-22,7 7 235,-17 11-212,5 2 530,-11 6-514,3 0-3160,13-3 3154,-10 2 12,16-4-11,-24 5-1,5-2 107,-13 3 62,-4 1 22,-3-3 3213,-7-1-3381,-4-3-17,-1 1 0,-10-2-5,6 4-29,-7-1-5,4 4-39,-3 6 39,-6 7 45,-7 10-17,4 1 0,1 1 0,0 4-491,6-5 0,1 1 485,-6 4 0,0 2-8,-6 13 0,3-1 14,-2 3 0,1 3 0,0 1-314,2 0 305,11-15 1,1-2-3,0 3-314,3-2-34,10-19-9472,1 2 9439,6-12 0,1-2 1,-2-2-1</inkml:trace>
  <inkml:trace contextRef="#ctx0" brushRef="#br0" timeOffset="57939">19596 7740 12359,'-7'-62'1423,"0"1"0,2 7 0,0 3-1846,2 13 1,0 4 374,1-5 1802,-2 12-1957,2 22 765,-2 5-747,-2 14-312,-6 20 479,2-5 0,-1 3 365,-3 11 0,-1 0-348,3-5 1,-1 2 558,-1 1 1,-1 5-1,1-4-552,0 0 1,0-1 6,-4 17 1,1-1 5,6-21 1,3-3 14,-2 17 44,4-17 461,5-15 948,2-11-894,3-16 1142,7-17-1701,12-27-17,-8 13 0,1-3-1019,5-13 0,0-3 1020,-7 16 1,1-3 0,0 1-8,1-3 0,0-1 1,0 1-281,1 2 1,-1 0 0,1 2 286,0 3 1,0 2 0,1 2 1,8-10 0,2 4-9,-3 10 0,0 5-11,16-7-34,-11 20 46,-8 22-24,-2 17-4,3 23 4,-10-15 1,0 3 648,-2 8 1,0 2-675,-2 6 1,0 4-93,-2 1 0,-1 4 0,0-3 43,-1-13 0,0-3 1,1 1-719,-1 7 0,1 0 0,0-5 681,2-9 0,1-4-645,12 22-837,0-6-1571,5 5 2660,-7-13 1,-9-20 0,-5-10-1</inkml:trace>
  <inkml:trace contextRef="#ctx0" brushRef="#br0" timeOffset="58101">19558 7991 19037,'-22'-42'616,"0"-1"0,1 5 0,9 4-476,25 3-5849,26-7 5429,-3 7-482,1 12 1,5 3 551,0 7 0,-1 2 1,14-6-1,2 5 0</inkml:trace>
  <inkml:trace contextRef="#ctx0" brushRef="#br0" timeOffset="58840">19949 6706 13838,'-45'-21'247,"-1"0"1,1 0-1,-4 1 1,-1 2 0,3 9 74,2 15 0,2 6-1509,-1-3 0,-3 4 1498,6 3 1,-2 5 0,0 3-25,4 1 0,0 4 0,0 1 0,0 2-147,-3 2 0,0 1 0,0 1 0,1 1-575,-1 0 1,1 0 0,0 2 0,2 3 561,3 2 1,1 5 0,1 1-1,3-1 1,4-5-83,1-1 0,4-3 0,0 5-47,1-1 1,-2 6-1,1 2 1,4 0-1,6-3 82,9 13 1,9-2-1,1-2-67,-4-8 0,0-1 0,8 0 16,12 0 1,8 2-1,5-2 1,1-8-40,2-8 1,3-7 0,2 1 3,6 7 1,2 1-1,3-5 4,-11-11 1,3-3 0,-1-2-1,0-2 32,8 0 0,-2-4 0,3-2 24,-5 0 1,1-1 0,1-2-1,0-4 55,5-4 0,2-4 1,-1-3-1,-3-2-8,6-4 0,-3-3 0,-2-4-23,-10 1 0,0-3 1,-3-1-1,-5 0-11,9-13 1,-6-5 21,-7-5 1,-3-7 0,-5 2-62,-9 10 0,-3 1 0,-1-3-27,1-2 1,0-3-1,-1-1 1,-3 1-4,-2-8 0,-3 1 0,-2 1 9,-2 3 1,-3 0-1,-2 2-2,-3 5 1,-2 2 0,-2 2 2,-3-4 1,-5 3-29,-10 1 1,-7 6-283,-2 11 1,-3 4 147,1 2 0,-1 4 53,-4 4 1,2 9-2387,-15 25 2375,18 10 0,17-4 0,13-7 0</inkml:trace>
  <inkml:trace contextRef="#ctx0" brushRef="#br0" timeOffset="59556">20556 7628 32767,'40'2'0,"-1"1"0,13-1 0,5-1 0,-5 1 0,4 0 0,2 0-990,-10-1 1,1 0 0,1-1 0,0 1 990,4 0 1,0-1 0,1 0 0,0 0 13,1 0 0,0 0 0,0 0 0,0 0 10,0-1 1,0 0 0,-1-1 0,-1 1-90,-3-1 1,0 0 0,-1 0 0,-1-1-65,9-1 0,-1-1 1,-4 0 143,12-2 0,-6-3-428,-16-4 0,-6-2 291,-5-3-174,-26-9-887,-41 6 683,7 9 0,-4 0 717,-13-4 0,-5 0-385,-6-1 1,-1 1-8,-2 0 1,0 1 235,5 1 0,3 1-311,10 2 0,3 2 2384,-11-5-2187,26 8-249,15 4-162,10 3 1312,10 5-1137,15 6 250,19 10-34,-15-6 1,2 1 131,5 2 1,2 3-162,10 10 1,-1 2-14,-15-11 1,-2 2-55,9 13 1,-4 1-186,-18-11 0,-4 0-158,15 26-163,-18-12 1,-7 1-863,-8-8 1,-2-1 96,2 1 0,-2-1 634,-18 21 1,14-41 0,1-1 0</inkml:trace>
  <inkml:trace contextRef="#ctx0" brushRef="#br0" timeOffset="60290">22918 7607 22399,'1'37'27,"-1"0"1,1 23-26,-1-26 0,0 0 25,1 22-2,-1-22 1,0 1 3,-1 26 54,-4-2-75,1-23-5245,-4-1 5598,2-24 2083,-1-6-2352,1-14-84,1-4 872,-1-9-814,-1-13-34,-1-11-5,4 11 0,-1-2-2,0-5 0,0-2 43,0-3 0,1 0-32,0 0 1,0 0-7,2-4 1,1 3-8,3-14-12,6 22 0,6 3-39,23 4 22,3-1-5,5 17-163,-2 14 168,4 12-16,10 7 10,-25 2 1,-1 4-11,14 19 16,-7 3-27,-17 5-1,-16-6 17,-5 11 29,-19 2 21,-5-17 34,-11-6 3295,11-22-3222,-5-8 312,4-19-388,5 4 62,-2-27-81,17 15-3436,7-10 3370,4 17 13,22 4-31,1 13 16,20 7 8,3 14-2,-22-5 1,0 3 3,0 2 0,-1 2-26,-1 3 0,-3 2-3,-5 0 0,-2 1 12,2 16-54,-23 13 52,-8-31-42,-28 19-116,9-31 1,-5-5-95,0 1 0,-1-2 1270,-9 0 0,0-4-1909,10-7 1,3-2-796,-13-5-5682,8-17 6594,24 3 0,3 8 1,9 9-1</inkml:trace>
  <inkml:trace contextRef="#ctx0" brushRef="#br0" timeOffset="60673">23226 7071 16781,'-63'-2'420,"0"1"1,-1 0 0,15-2 0,3 0 0,1 5-271,-13 13 0,0 8-963,14-3 0,-1 4 0,1 1 947,7-1 0,1 1 1,-1 1-69,-7 3 1,-1 1-1,4 5 54,2 10 0,5 5 0,7-1-69,6 5 0,6 3-22,5-3 0,1 4 0,6-5-42,7 0 1,9-1 11,12-4 1,10 3 0,1-6-50,-4-12 1,1-4 0,3 1 9,3 1 1,4 2-1,1-1 1,-2-4 4,0-2 0,-1-4 0,4-1 15,5-1 1,5-2 0,2-1 0,-2-4 72,-5-5 1,0-3-1,-1-2 1,1 2-25,-1 1 0,1 1 0,-1-2 0,1-3 44,1-5 0,1-2 1,-1-3-1,-6-2 66,12-9-1,-5-4 151,-10 4 0,0-2 1,-3-5-176,-1-6 1,-2-5-1,-5-4-80,-7-8 0,-5-3 1,-2-1-666,-2 8 0,-3 0 0,-4-1 636,-4-5 1,-6 0 0,-1 4-6,-3 3 0,-5 0-332,-5-5 0,-4-3 0,-2 2 291,2 10 0,-2 4 0,-3-2-309,-9-13 0,-4-1 0,-1 8 229,-2 5 1,-4 9-1107,-3 9 0,-5 5 1,3 3 1046,3 5 1,2 2 0,-9-3 0,6 3 0,7 6 0</inkml:trace>
  <inkml:trace contextRef="#ctx0" brushRef="#br0" timeOffset="61656">23294 8818 16107,'9'-46'1075,"0"1"0,0-1 1,-1 1-1,0 1 1,-4 6-246,-7-6-363,-5 4-364,-6 20-138,-2 24 68,-4 24-10,7-1 0,0 5-10,1-3 0,0 5-541,-5 19 0,-1 12 1,1-4 516,6-16 0,0-1 0,1 1-400,-1 0 0,-1 3 1,1 0-1,1-2 363,0 8 0,1-3 0,2-1-86,0 9 1,1-2-142,0-2 0,1 1 49,1 8 0,0-4-7,-2 3 133,2-25 1,-1-3-4,-5-5-50,-1-19 1312,2-14-1195,-10-29 1918,3-9-1823,3 8 0,0-2 103,0 0 0,-1-1-70,-1-1 1,-2 1-1643,-2 2 0,-3 2 1634,-3 2 0,-1 3 11,-19-9-60,10 16 1,0 4 143,-7 3-117,-11-3-23,31 14 270,12 13-231,11 13 79,12 17 73,13 11-85,3-9 121,5-10 0,5-2-87,-8-11 1,2-1-26,17 7 0,1-2-96,-16-11 1,1-2-15,14-1 0,-2-2 34,13-2-64,-18-3 0,1-2-17,-10-2 0,-1-2-31,2 0 1,-1-1-149,2-1 0,-1-1-34,-1 0 1,-1 0-973,24-6-6024,-13 4 7212,-18 4 0,-14 3 0,-9 1 0</inkml:trace>
  <inkml:trace contextRef="#ctx0" brushRef="#br0" timeOffset="62357">22825 10345 20940,'-46'-34'226,"0"1"0,-1 5 0,-1 12-151,3 27 1,1 10-888,-1 0 1,1 4 822,2 4 0,3 2-5,9-7 0,3 3-6,0 7 0,4 4-107,8-1 1,4 2-34,1 1 0,4 1-36,6 5 0,7-2-169,7-8 1,6-4-115,19 17-947,5-17 0,5-3-2411,-9-10 0,1-2 3287,13 6 1,-2-2 0,5-2 0,-26-9 0</inkml:trace>
  <inkml:trace contextRef="#ctx0" brushRef="#br0" timeOffset="62733">23285 10244 6912,'-17'-54'2317,"0"-1"0,-7 5 0,-6 8-1830,-12 14 1,-6 9-176,8 7 0,-3 3 0,-3 3 21,-3 3 0,-4 3 0,-2 2 0,4 0-761,0 1 1,1 1 0,-2 3 543,-4 2 0,-3 3 1,-1 2-1,5 4-14,8 3 0,2 3 0,2 1 1,1-1-68,-6 2 1,1-1-1,0 5 14,6 1 0,-1 4 0,3 1 0,6 0 250,2 14 1,7 1-289,5-10 0,2 3 1,6-1-7,5 20 1,11-1-1,10-3 1,10-4-3,-1-18 1,4-2 0,5-2-79,6-1 0,4-2 0,1-3 62,-7-4 0,1-2 0,4-1-21,8-1 1,7 1-1,1-2 1,-7-3-451,8 2 0,1-3 494,-11-5 0,8 1 0,3-1 1,-2-3-1,-5-2 34,2-5 1,-3-3 0,3-4 12,-6 1 0,5-4 1,2 0-1,-3-2 1,-6 0-14,3-2 1,-5-2 0,-1-1-2,4-5 0,-1-1 0,-5-4 357,3-16 0,-9-3-361,-11 5 1,-4-5-44,-3 4 0,-1-4 0,-8 0-41,-9 4 1,-7 0-1,-3 1-52,-5-2 0,-4-1 0,-1 4-1,-8-11 0,-9 3-149,4 18 1,-7 0-1,-3 1 1,2 5-787,-5 2 1,1 5 0,-4-1-1426,-1 0 0,-4-1 1,0 2-1,5 3 1977,3 3 0,4 4 0,3 0 0,-8 0 0,10 3 0,14 2 0</inkml:trace>
  <inkml:trace contextRef="#ctx0" brushRef="#br0" timeOffset="64850">21921 10488 7923,'-6'-1'4027,"2"0"427,4 1-3491,-60-19-179,28 11-485,-10-3 1,-1 0 182,-5 5-50,-8 0-136,17 2 1,0 1-106,-17-4-272,16 2 1,0-2 405,-15-7-174,21 3 0,0-2-31,1-1 1,1-2-40,1-2 0,2-1-36,1-1 0,1-2-23,2 0 1,0-2-32,1 0 1,-1-1-23,-3-2 0,-1 0 20,-5-3 0,-2 1 19,-7-3 1,-3 1-554,-4-3 0,-3-1 550,17 11 1,-1 0-1,0 0 2,-1-1 1,1 0 0,1 0-1,-1 0 1,1 0-1,1-1-2,-16-12 1,1-1-6,3 0 0,2 0 11,3 0 1,2 0-7,2 1 1,2 0 2,3 1 1,1 0-341,2 3 1,2-1 342,1 1 0,1 0-1324,-3-5 0,0 0 1304,10 13 1,1 0 13,-8-10 1,1 2 234,-7-9-223,13 17 1,0 0 32,-16-22 17,7 6 0,6 3-22,7 4 22,4 6 699,5 7-716,3 7 497,1 8-564,1 3 3351,1 3-3766,-1 1 596,-1 0-119,1 0-45,-2 0 17,3 2 22,-3 3-22,-1 4-28,-11 24 11,5-14 0,-9 22 11,7-21-5,-4 5-1,4-6 23,-5 2 56,-2-3-61,2-4-12,-1 0 6,6-8 50,-7 3-50,5-3-12,-2 0 57,9-3-29,5-2 796,1 0-762,1-6-44,0 0 44,0-16-33,0 8 27,0-19-33,3 4 23,2-13-18,15-16-22,-2 26 1,3 0-12,3 1 0,2 2-268,7 1 0,3 5 257,-3 6 0,2 3 16,2 2 1,-1 2-6,0 3 0,-1 2-11,18 0-1,2 11 24,-26 1-3236,27 17 3218,-28-11 17,22 14-33,-14-8 356,-6-2-357,-5-3 51,-17-8 124,-6-4 3368,-4-1-3464,-10-1-22,-17-4-23,-5 0 8,2-1 1,-4 0-14,2 0 0,-2 0-603,-22-4 1,-2 1 610,8 0 0,0 1 0,-9 0 0,2 1-9,22 1 1,1 2-395,-6 2 1,1 3 388,-21 10-207,25-3 0,1 5 204,-2 10 1,4 4-7,7-1 1,3 3 5,-2 8 0,5 1-30,0 17-163,13-22 0,3 3-4720,8 1 1,2-2 3613,0 21 0,8-6 0,-9-43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49:12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 711 32767,'-54'-16'0,"1"1"0,2 6 0,3 7 0,12 14 0,2 6 0,-4 7 0,2 6 0,-2 6 0,2 4 0,0 7 0,2 3 0,3 2 0,3 2 0,6-3 0,5 1 0,5-7 0,6-1 0,5 17 0,16-26 0,10-3-324,16-9 0,7-4-261,-3 0 0,1-2-895,6-7 0,-3-6 1252,8-13 362,-15-13 324,-12-4 42,-5-11 1168,-28-9-1839,-19 7-594,-9 2-156,-21 11-119,2 13 474,17 6 0,-1 3 2921,-29 2-2754,31 8 0,1 1 85,-8 6 156,-4 20 192,21-2-293,4 13-1077,13 3-8495,39 2 8717,-11-20 1,15-5-1,-30-22 1</inkml:trace>
  <inkml:trace contextRef="#ctx0" brushRef="#br0" timeOffset="166">1912 1248 24415,'-5'-8'2131,"2"0"-2251,3 8 99,0 0-207,-36-30-3015,33 32 2385,-24-24 0,35 32 0,-1-4 0</inkml:trace>
  <inkml:trace contextRef="#ctx0" brushRef="#br0" timeOffset="2039">3166 1395 28158,'7'-59'334,"1"0"1,-2 16 0,-1 3-1085,5-17 1948,-2 14-216,-5 20-889,0-13-201,-3 32-555,0 31-62,-4 4 0,-1 5 518,-2 7 0,-1 3 643,-5 10 1,-1-1-603,2-17 1,-1 0 124,-1 3 1,-2 3 0,1-4 47,0-3 1,1 0 209,-4 11 1,0-3 711,4-8-28,10-32 51,4-23-1016,1-40-172,2 7 182,-1 11 1,0-6 0,1 5-346,0 8 1,0 0 324,1-8 1,1-6 0,1 4-102,3 0 0,1 2-98,-1 0 0,2 0-192,4-2 1,2 2 496,2 9 1,2 2 76,1 1 0,1 3-233,3 2 1,2 5-135,19 4-40,1 21 6,-1 17 174,-23-1 1,-2 4-54,1 6 1,-2 4-591,0 6 1,-2 2 653,0 3 0,-1 2-33,-2 0 1,-1 0-136,0 0 1,-1-1 64,-2-3 0,-1 0-112,-1-5 1,-2 0-125,-3-6 0,-1-1-976,-3 22-510,-9-16-564,-6-16 1276,-4-14 265,-2-20 1766,-2-12-95,-9-22-286,9 11 618,-15-17 54,10 17 245,-10-10-448,17 20 0,0-1 56,-11-24-520,6 4-327,15 13 124,14 1-189,15 13-47,5-4 2,12 8 24,19 3-390,-21 5 1,3 1 370,11-1 0,3 0-1,2 0 1,-2 2 3,-11 1 0,1-1-1,12-1 1,-3 0 5,11-5 6,-21 3 0,-1-1 72,4-7 79,-17-2 28,-14-3 11,-14-2 73,-9-1 23,-10 3 695,-5 5-605,-9 5-287,13 6-78,0 3-11,18 6 5,6 7 12,9 9 16,12 8 23,14 8-42,-13-16 0,2 0-20,2 2 0,1 1-8,1 0 0,1 0-226,-2 1 1,-1 1 227,-3-1 1,-1 2-17,10 25-56,-16-1-84,-24-2-415,-21-2 207,3-25 1,-4-2-1846,-4-3 0,-3-2 1425,-1-3 0,1-4-962,-28-2-315,17-21-173,21-18 772,19-21 1317,9 21 0,4-1 622,5-10 0,2 1 218,7-15 343,-6 21 0,-2 2 806,-1-1 324,-3-6-1664,-6 17 390,-7 6-485,-2 15 3146,-3 3-3442,0 8 22,0 9-23,-1 13-44,0 11-45,2 13-78,1 9-2795,3-17 1,-1 0 351,2-12 1,0-1 2492,-2 11 0,1-6 0,1-13 0,0-2 0</inkml:trace>
  <inkml:trace contextRef="#ctx0" brushRef="#br0" timeOffset="2483">4477 1225 25752,'-4'-4'2066,"0"1"-2530,4 3 608,-18-11-574,26 22 27,-5-3 164,37 28 88,8 0-654,-8-8 728,-11-10 1,0-1-82,8-1-215,11 3 422,-17-18 175,-2-21 9,-6-17-156,-6 1 172,-5-14 143,-7 18-6,-1-3-162,-2 10 157,-1 8-364,-1 15-1,-2 12 12,-2 20-22,-4 24-6,1-4 0,1 3-67,0 2 0,0 1-1034,0 1 0,1 2 615,2-14 1,1 2-1,2-2-1421,0 13 0,3 0 1515,2-9 1,2 1 0,0-4 0,-3-3 0,1-5-1,12 21 1</inkml:trace>
  <inkml:trace contextRef="#ctx0" brushRef="#br0" timeOffset="6138">5092 1178 28223,'4'-51'-419,"0"1"1,1 6 0,-5 8-783,-13 11-1127,2 13 2354,-36 2 1416,6 22 551,-17 4-1037,27 6 0,1 5-734,2 1 0,2 1 481,-1 2 1,0 2 42,-5 10 0,2 4-440,3 4 0,3 3-306,9-12 0,0 1 0,2-1 0,-5 11 0,6-1 0,11-1 0,8-7-1743,9-9 660,16-7 1,8-3 488,-4-13 1,4-4 223,20 5 1,3-4 6,-2-9 1,2-5-1094,-13-2 1,1-2 0,-3-1-595,2-1 0,-1-2 2392,8-6 1,-9 1 0,-21 5 0,-4 1 0</inkml:trace>
  <inkml:trace contextRef="#ctx0" brushRef="#br0" timeOffset="6416">5213 1035 27040,'-53'-13'484,"0"1"1,9 1 0,3 5 400,10 13 1,2 6 365,-8 7 0,1 4-1251,-2 1 0,-1 3 0,-6 8 0,3 3 0,10-3 0,3 1 0,3 2 0,3 1 0,6 1 0,4-1 0,2-9 0,5 0-37,11 12 1,7-2-2761,21 10 1328,-3-17 0,6-2-466,3-11 1,4-5 182,5-3 1,1-5-3115,3-1 0,-2-4 5013,-12-1 1,-3-2 0,12 0 0,-34-1-1</inkml:trace>
  <inkml:trace contextRef="#ctx0" brushRef="#br0" timeOffset="6656">5213 1049 21603,'-7'-3'3506,"1"0"-3173,-31-2 0,-7 4 105,11 7 180,-21 0 1,-2 6-298,12 29 157,11-3 1,2 5-787,5-3 1,4 2 40,-3 9 0,5 1 298,9-5 0,4-1-261,1-1 1,5 1-95,5-3 0,4-1-247,4-3 1,4-3-811,17 16 163,4-22 0,6-4-1788,-9-11 0,2-3 3003,13 5 1,-4-3-1,-7-5 1,-24-8 0</inkml:trace>
  <inkml:trace contextRef="#ctx0" brushRef="#br0" timeOffset="7038">5637 1260 32377,'-3'-1'220,"1"0"-1986,2 1 2026,-49 66-486,37-38 203,-13 17 1,6 2-85,33-11-736,12 7-894,13-10 1253,11-13 791,6-12-368,-9-12 179,-13-8 1,-2-4 950,9-18-740,-17 14 1,-1-2 698,-4-8 1,-4 0-179,1-7-850,2-11 0,-13 23 0,-4 13 0,-5 10-1101,-5 17 519,-11 20 368,6-5 0,-1 2-132,-3 10 0,0 4 270,-2 8 0,2 5-618,5-14 0,0 3 0,2 1-93,0 5 0,1 2 0,1 2 776,3-8 0,2 2 0,-1-1 0,1-5 0,-1 13 0,1-6 0,3-3 0,0 1 0</inkml:trace>
  <inkml:trace contextRef="#ctx0" brushRef="#br0" timeOffset="7965">6589 1225 31402,'0'-41'-825,"0"0"0,3 4 1,-8 9-1440,-21 24 3823,9 6 176,-26 12-40,8 14-1293,11-5 0,-1 2-247,-1 6 0,-1 2-248,1 6 1,1 2 184,2 1 1,3 1-93,4 1 0,4-1 0,4-3 0,5-1-477,6-5 1,5-2-2300,19 18 180,18-17 1160,11-18 1341,-24-16 1,0-4 510,3-4 0,-2-4 341,1-3 0,-3-2 93,-3 1 0,-3-2 1275,10-14-346,-18 9-1779,-14 7 0,-12 8 0,-2 5 0,-13 2 0,7 3 0,-7 1-14,9 1 28,4 0-14,6-1 0,2-1 0,3 0 0,7 0 0,4-3 0,11-1 0,4-4 0,4 0-1137,-2 2-3579,-6 1-1985,-9 4 6963,-8 2 0,-4-1 0,-1 1 0</inkml:trace>
  <inkml:trace contextRef="#ctx0" brushRef="#br0" timeOffset="8639">6690 1545 25026,'-3'6'4563,"0"-1"-3865,3-5 1782,0 0-2480,-6-5-462,5 4-795,-4-4 300,5 5 957,0 0 566,0 3-1473,2 2-1140,0 3 124,3-1 2044,3-2 958,4-3 386,1-5-685,29-15 144,4-9 385,-11 5 0,2-3-1309,-1-1 0,-2-3 0,1-2 0,0-4 0,3-16 0,-3 0 0,-10 14 0,-4-1 0,-3 0 0,0-4 0,-5 3 0,-3-3 0,-3 1 0,1-7 0,-3 0 0,-3 8 0,-5 3-1003,-18-21-1066,3 28-2176,-23 10 3128,22 22 897,-18 17 134,9 22 72,7-7 1,0 4-213,-3 10 0,0 4 150,7-12 0,0 1 0,1 0 61,1 3 0,0 0 0,2 0-3,2-1 0,1 1 0,3-1-74,-1 17 0,6-2-217,6-6 1,6-3 34,4-5 0,5-5 73,5-5 0,6-5 219,14-2 0,3-6 177,-13-7 1,0-5 2,19-1 0,1-8 11,-18-7 0,-2-3 244,1 0 0,0-2-16,10-15 0,-1-4 54,-18 7 0,-1-1-229,9-9 1,-3-1 80,1-12 228,-16 13-513,-12 13 2856,-10 11-3850,-6 6 329,-5 7 478,-2 6 722,1 9-678,3 15-93,7-6-2,4 18 10,8-19-956,19 33-2399,5-18 3461,-2-10 1,0-2-1,0-3 1,1-6 0</inkml:trace>
  <inkml:trace contextRef="#ctx0" brushRef="#br0" timeOffset="8839">7949 1230 30826,'-2'-6'-1535,"1"1"218,1 5 1578,-60-42-659,45 39 304,-18-18 0,7 7-674,37 37-1153,12 5-2995,2-4 1,2-1 2516,8 9 1,4-3-1,-32-23 1</inkml:trace>
  <inkml:trace contextRef="#ctx0" brushRef="#br0" timeOffset="9049">8419 1314 25538,'-48'-3'26,"1"1"0,0-1 0,-12-2 0,5 7-95,11 14 1,5 6 26,9-4 1,2 4 15,-4 11 0,3 3-21,-3 13 122,32-9 0,9-1-91,12-8-67,8-4 0,7-4 15,-4-10 1,4-5-3300,23 3 1,3-3 2703,-14-2 1,-2-3 0,-3 0 0,-6-2 0,-6-1-1</inkml:trace>
  <inkml:trace contextRef="#ctx0" brushRef="#br0" timeOffset="9789">10155 1137 30197,'1'-8'-2,"0"1"-722,-1 7 2620,0 0-496,-135 63-1400,106-36 0,1 3 0,-21 0 0,-8 1 0,11 3 0,21 12 0,9 1 0,3-9 0,3 0 0,-1 8 0,4 2 0,9 1 0,6-1 0,4-12 0,5-2-223,8 1 0,7-6-675,2-10 0,2-6-213,25 6 657,-2-12 1262,-2-11 485,-18-9 413,8-12-1706,-28 1 0,-6-13 0,-9-8 0,-2-2 0,-3-4 0,-1 20 0,1-4-903,5 15-804,6-7 1103,8 13 3818,7 4-3214,-3 6 0,20 7 0,-7 6 0,7 3 0,7 16 0,-19-1 0,5 7 0,-9 18-1429,-16-22-417,-1 5 1,1 2-3355,3 9 4926,-2-10 1,1-2-1,-1-2 1,2-6 0</inkml:trace>
  <inkml:trace contextRef="#ctx0" brushRef="#br0" timeOffset="10499">10765 1726 32767,'-16'-46'-25,"1"-1"0,-2 0 1,2 9-2578,6 19 2572,-8-7-136,10 17 318,-1-2-144,8 10 657,11 6-1586,26 19 2094,11 11-1271,-8 0 0,-1 2 400,-14-12 1,-1 0-168,3 7 0,-4 2-222,0 24-465,-11 1-101,-8-25 1,-4-1-213,-8 13 422,-21-9 1115,-15-18 1066,-1-7 205,-1-17-1928,24-17-15,11-4-200,18-30 400,16 10-200,-3 12 0,4 0 0,5 5 0,3 3 0,4 0 0,1 3 0,3 1 0,1 3 0,2 1 0,-1 2 0,1 2 0,0 2 0,-1 1 0,-2 1 0,-5 2 0,-2 1 0,14-4 0,-23 3 0,-20 0 0,-9 1 0,-16-2 0,2 3 0,-10-2 0,6 5 0,3 0 0,-1 6 0,0 6 0,-1 8 0,0 10 0,1 8 0,5 4 0,6 2 0,12-4 0,14-3 0,13-7 0,10-8 0,9-9 0,-7-7 0,-9-7 0,-1-4 0,8-9 0,13-15 0,-24-5 0,-9-4 0,-7-2 0,-6 3 0,-3 9 0,-2 10 0,-1 11-1194,-1 5-968,1 5 1585,-4 5 777,-2 6 149,-1 10 3035,0 9-3384,2 9-918,6 9-734,3-7 1623,2-8 0,0-3 1,-1-8-1,3 12 0</inkml:trace>
  <inkml:trace contextRef="#ctx0" brushRef="#br0" timeOffset="10999">12210 1782 32767,'2'-5'0,"-1"1"0,-1 4 0,-16 37 0,1 7 0,1-2 0,0 2 0,5-12 0,1 2 0,-5 22 0,1 1-247,4-19 0,1 1 69,-2 13 0,1-1-121,1 9-1388,7-23 1011,1-17 44,-1-13-40,1-10 672,-1-12-361,-4-18-23,-3-20 190,2 15 1,-1-2-151,0-9 0,1-4 250,1-7 1,1-2-343,2 17 1,1-1-1,1 0 467,1 1 1,1-1 0,2 2-35,2-18 0,3 2-1225,5 2 0,2 6 1366,-6 19 0,2 2-54,4 0 0,2 5 55,9 9 191,9 4 43,3 20-137,2 15-136,1 19-169,-12-1-47,-13-12 0,-3 4 41,-8 18 1,-5 1-36,3-19 0,-5 0 14,-17 29 1,-8-7-33,-10-25 221,-15-2 1,-3-5-979,-1-11 1147,12-2 1,0-4-173,-17-16 207,10-8-2489,4-19 2184,31-17 1,9 24 0,14-1 0</inkml:trace>
  <inkml:trace contextRef="#ctx0" brushRef="#br0" timeOffset="11389">12590 1094 27278,'6'-5'2108,"-1"0"-2795,-5 5 1072,0 0 98,37 33-777,-30 21-147,10-8 0,-1 8 426,-17 1 1,-7 6 0,0-2-534,3-14 0,1-2 1,-1 2 438,-2 16 0,0 3 0,1-9-1402,1-16 0,2-4 1211,0-1 1,3-4 50,1-10 241,1-2 653,1-9-210,2-6 1066,8-30-997,-2 1-250,3-5 1,-1-2 197,6-9 756,5-1 1,3-2-825,-5 17 1,0 0 61,9-10 0,3 3-1465,-1 13 1,-2 4 1388,8-2 293,2 13 347,-16 22-658,3 12-405,-3 0 1,-1 3-255,8 12 64,-12-15 0,-1 1-679,-4 0 0,-1 1-2529,0 0 0,-1 0-2304,14 28 5187,-6-13 1,-14-34 0,-1-2 0</inkml:trace>
  <inkml:trace contextRef="#ctx0" brushRef="#br0" timeOffset="11749">13688 1412 28623,'-47'-18'-327,"0"0"0,5 2 0,6 11 873,7 40-654,13-8 142,18 20-275,17-19 170,4 5 93,14-9-87,-1-11 529,-2-6-363,-1-12 215,-18-5-49,0-15-5,-8-2-170,0-18-118,-4 13-152,-1-14-172,-5 29-116,2-1-151,-9 16 299,-3 14 118,-3 1-164,-8 21-464,5 3-510,6-4 0,2 3-3027,3-4 1,2 0-4683,-4 29 9051,8-21 1,2-27-1,0-6 1</inkml:trace>
  <inkml:trace contextRef="#ctx0" brushRef="#br0" timeOffset="11988">13698 1880 28194,'20'38'-192,"-4"-8"383,4-19 943,-8-7 217,14 1-395,-12-9-78,5-4-623,-9-3-255,0-14 0,-7 7 0,0-9-141,-10 10-1536,-7 5-4663,-13 6 5493,-2 6 1,8 1-1,8 1 1</inkml:trace>
  <inkml:trace contextRef="#ctx0" brushRef="#br0" timeOffset="12522">939 2919 21511,'60'-8'-87,"-1"1"0,1 0 1,-11 1-1,2 1 0,0 1 1,2 2-87,7 1 1,2 2 0,1 0 0,2 1-686,-9-2 1,0 1-1,2 0 0,3 0 1,4-1 873,-11 1 0,4-1 0,3 0 0,2 0 1,2 1-1,-2-1 0,0 0 0,-3 0 1,-4-1-329,7 1 1,-5 0-1,-1 0 1,0-1 0,1 0-1,4 1 346,-9-1 0,2 0 0,2 1 1,1-1-1,1 0 0,0 0 1,0 0-1,0 0 0,-1-1 103,2-1 1,0 0-1,2 0 1,-1-1 0,0 0-1,-1 0 1,-1 0-1,-2 1 1,-2-1-194,8 1 0,-6-1 0,-3 1 0,3-1 1,5 0-1,9-1 136,-24 2 1,4 0-1,4-1 1,3 0 0,3 0-1,3-1 1,1 0 0,1 1-1,2-1 1,-1 0 0,0 0-1,0 0 1,-2 0-1,-2 1 1,-2-1 0,-3 1-1,-3 0 1,-5 1-204,20-2 0,-7 0 1,-4 1-1,-2 0 1,-1 0-1,2-1 1,3 1-1,6-1 137,-12 1 0,4 0 0,2-1 0,2 1 0,2-1 0,1 0 0,1 0 0,0 0 0,0 1 0,-1-1 0,-1 0 0,-2 1 0,-2 0 0,-2 0-24,5 0 1,-1 0 0,-3 1 0,0-1 0,-2 1-1,0-1 1,1 1 0,-1 0 0,1 0 0,2 0 27,-3-1 0,0 1 1,0 0-1,1 0 0,-1 0 1,1 0-1,1 0 0,0 0 1,1 0-1,1 0 0,0 0-9,-5 0 0,1 1 0,0-1 0,2 0 1,0 0-1,0 0 0,1 0 0,0 0 1,0 1-1,0-1 0,0 0 0,0 0 1,-1 1-1,0-1-3,-1 0 0,0 1 1,0-1-1,-1 1 1,0 0-1,1-1 1,-1 1-1,0-1 0,1 1 1,0 0-1,0 0 1,1 0-1,0-1 1,0 1-3,2 0 1,0 0 0,0 1 0,2-1 0,-1 0 0,1 0 0,1 0-1,-1 1 1,0-1 0,-1 0 0,1 1 0,-2-1 0,0 1 0,-1 0-1,-1-1-5,6 1 0,-1-1 0,-1 1 0,0 0 0,-1 0 0,0 0 0,-1-1 1,0 1-1,-1 1 0,1-1 0,-1 0 0,0 0-6,2 0 0,1 0 1,-1 1-1,0-1 1,-1 0-1,1 1 1,-2-1-1,0 1 1,-1 0-1,-1 0 0,-1 0-135,4 1 1,-1 0 0,-1 0 0,0 0 0,-2 0 0,0 1-1,-2-1 1,-1 1 0,-1 0 141,12 1 0,-2 1 0,-2 0 0,-2 0 0,-1 0 0,-3 0 0,0-1 0,-2 0 0,-2 0 0,-1 0 0,-2 0 0,-2 1 0,1 0 0,-1 0 0,1 0 0</inkml:trace>
  <inkml:trace contextRef="#ctx0" brushRef="#br0" timeOffset="19216">7848 4577 16518,'-9'-57'279,"1"0"0,2 7 0,2 8 1924,4 11-2482,3 21 290,-3 13 181,-1 26 161,-2 21-272,2-12 0,-2 2-264,0 6 1,0 2 267,-1 1 1,0 0 33,-2 8 0,0-2 192,1-19 1,1-1-262,-4 9 1,0-3-66,-3-4 1697,-3 0-610,-2-22-792,1-23-197,-5-25-97,1-22 108,9 19 0,0-3-101,2-7 0,1-3 71,0-5 1,3-2 32,3-2 1,4-1 15,3 3 0,4 2-43,4 4 1,2 3 68,4 8 1,1 3 185,0 7 1,2 4 30,24-13-145,-16 19 17,7 10-89,-11 21-168,7 15-17,-14-3 0,-2 4-590,1 9 0,-2 4 560,1 11 1,-3 3 16,-5-14 0,-1 3 1,0 0-27,-1 2 0,-1 2 1,0-1-33,0 0 1,-1 0 0,0 0-91,1-3 0,-1-1 1,1 0-563,1 0 0,1 1 0,0-4 68,0-1 1,1-1-2078,3 3 1,1-5 2259,0-13 1,-5-6-1,-7-13 1</inkml:trace>
  <inkml:trace contextRef="#ctx0" brushRef="#br0" timeOffset="19374">7733 4876 10489,'-23'-5'4080,"-17"-6"0,0-3-2477,17-2-1352,-13 0 1,11-4-128,59-19-119,-5 19 1,6 1-877,1 1 1,5 0-1,-1 2 751,8-2 0,4 1 120,-7 4 0,6 0 0,-1 0 0,-9 3 0,-8 1 0,-2 2 0,26-6 0,0 1 0</inkml:trace>
  <inkml:trace contextRef="#ctx0" brushRef="#br0" timeOffset="20498">8142 3672 11196,'-47'-5'979,"-1"1"0,0 0 1,0-1-1,-1 0 0,3 1 1,2 4-301,-16 10 1,4 7 278,6 6 0,2 6-364,11-5 0,0 2 0,-1 1-264,2-1 0,-1 1 0,0 5 10,-2 7 1,-2 5-1,2 3 1,5-2-147,3 1 1,4-1-1,1 4 16,0 1 0,-1 3 1,1 2-1,7-1-167,3 5 0,7-1 0,4 0-196,4 0 1,5-1-1,4 0-202,2-2 1,5-2-1,5 0-40,3-11 1,5 1-1,2-3 1,2-2-270,10 3 0,3-3 0,2-3 286,-1-1 0,3-3 0,2-5 150,8-6 1,3-6 0,3-4 181,-11-6 1,1-3 0,1-1 0,-2-1 103,7 2 1,-3 0 0,5-5 75,-10-3 1,4-3 0,2-2-1,-4-2 1,-7 0 179,-3-4 1,-6-2-1,0-2 135,15-9 1,1-4 0,-8 0 104,-9-1 0,-7-2-159,-1-14 1,-8-3 59,-9 6 0,-4-4-492,-2 9 1,0-2-1,-4-4-36,-5-4 1,-3-4 0,-1-1 0,0 6-187,1 6 1,-1 3 0,-1-2 8,-3-13 0,-2-3 1,-8 5-107,-5 14 1,-6 3 0,0 5-141,-6 0 0,-2 1 240,4 2 0,-3-1 1,2 7 60,-3 10 1,2 6 135,-20 3 302,6 8 0,-2 4-250,11 3 0,1 5-2174,2 4 1,-3 4 0,7 2 2372,6 4 0,6 0 0,-12 25 1,30-28-1</inkml:trace>
  <inkml:trace contextRef="#ctx0" brushRef="#br0" timeOffset="20939">8691 4535 16603,'-48'4'791,"1"-1"0,-1 1 1,-20 2-1,20 1-706,41-1 1087,50 12-1084,-11-12 1,4-3-528,9 5 1,6-2 503,-7-5 0,6-1 1,2-2-1,-2 0-975,7-1 1,-1-1 0,3 0 919,-9 0 0,4 0 0,1 0 0,0 0 0,-1-1 67,7-2 1,-2 0 0,0 0-1,0-1-12,0 0 0,-1 0 0,0 0 1,1-2-26,-7 2 0,1-1 0,0 0 0,-2 0 1,-3 0-350,10-1 1,-5 0-1,0 0 387,3-1 0,-1 0 0,-3 0 64,5-2 0,-6 2-150,-13 2 1,-2 0 19,11-2 0,-5 0-170,-7 2-265,-17 4-92,-15 7-146,-9 7-3984,-2 2 4600,-10 8 1,9-11 0,1 1-1</inkml:trace>
  <inkml:trace contextRef="#ctx0" brushRef="#br0" timeOffset="21939">10788 4290 23448,'3'-39'-559,"2"33"835,-1 51-419,-1-8 1,-1-1-39,1 3 177,-2 0 0,1 1-10,-1 8 33,0-15 1,0-1-37,-1 4 921,0-13-593,0-12 454,-2-7-568,-2-12-154,-1-7-65,-3-13-51,0-10 64,1-14 10,4 20 1,1-1-3,1-24 68,1 19 1,3-2-339,5 0 0,3 0 292,2 0 0,2 0-2,7-3 1,3 4-17,14-4-40,-11 22 0,3 3-35,3 8 0,2 3 0,0 1 0,0 2 1,-1 3 1,-1 5 53,0 10 1,-3 5-32,7 17 17,-15-14 1,-1 2 18,-7 11 1,-5 1 6,-6 20 11,-6-15 0,-4 0 100,-5-7 0,-4-2 161,-14 17-85,5-22 0,-2-4 264,-9-1 74,-13-1 40,14-21-117,5-11-152,6-10 271,8-1-724,5-16-105,17 14 86,10-8 8,21 16 169,16 8 17,-20 9 0,3 3-388,5 3 1,0 2 454,-7 0 0,1 3 4,16 9 1,-1 4-22,-21-8 1,-2 2-102,9 7 0,-5 2-125,-10 15-337,-35-1 194,-30 0-159,9-22 1,-5-2 155,-6 0 0,-4-2-281,-3-2 0,-1-2-265,-2-3 0,1-2-368,2-2 1,1-4-1856,6-4 1,2-3 3073,9-1 1,4-1-1,-4-5 1,19 3 0</inkml:trace>
  <inkml:trace contextRef="#ctx0" brushRef="#br0" timeOffset="22322">11215 3680 9957,'-53'-24'1357,"-1"1"1,1-1-1,-1 5 1,-1 2-1,2 9-717,8 12 0,0 6 0,0 4-1432,-6 2 1,-2 3 0,0 3 1177,11-3 1,0 2 0,0 2 0,-1 5-109,-4 7 0,-1 7 1,0 2-1,2 1 1,3-1-161,3 0 1,2 0 0,3 1 0,1 4-65,1 0 0,-2 3 1,3 2-1,4-1 0,8-2 96,4 9 0,10-2 0,8-2-253,5-3 1,7-2 0,6-2 23,6-3 0,6-3 0,4-3-59,9 0 0,6-4 1,3-4-243,-7-8 1,3-2-1,1-2 1,3-1 215,4-2 0,3-2 1,1-2-1,1-1-260,-9-4 0,0 0 1,2-2-1,0-1 0,0-2 312,2-1 0,0-2 0,1-1 0,-2-1 0,-1 0 26,1 1 0,-2-2 0,0 0 0,3-4 86,2-4 0,4-3 1,1-2-1,-4-1 1,-6 2 7,-4 0 1,-5 0 0,4-4 22,3-3 0,7-5 1,3-3-1,-5 0 1,-9 0 12,-5-2 1,-8-1 0,0-4-24,0 0 0,1-3 0,-2-2 0,-8-1-23,-6-6 0,-9-1 1,-5-1-24,-6-2 1,-7-1 0,-4 1 1,-5 0 1,-6 1 0,-4 2 7,-6 2 0,-5 2 0,-4 3-2,-4 4 0,-4 3 0,-3 4-37,-4 4 0,-3 4 0,-2 4-98,13 7 1,-2 3 0,0 1 0,-1 4-668,-1 1 0,-2 3 0,1 2 0,1 1 819,-10 2 0,1 1 0,4 1 0,-3 3 0,8 0 0,-7 4 0</inkml:trace>
  <inkml:trace contextRef="#ctx0" brushRef="#br0" timeOffset="22998">11193 5641 15594,'3'-60'1235,"0"1"1,1-1-1,-2 3 1,1 1 0,-1 10-329,3-12-571,-3 13 234,-3 47-542,-1 9 5,-1 20-11,-1-1 1,-1 3-9,-2 8 0,-1 5-691,1-5 0,-2 3 0,0 2 632,-2 6 0,0 2 0,0 1-111,1-10 1,0 1 0,1 2 0,-1-1-425,0 3 0,0 0 0,0 1 1,1 1 579,0 2 0,0 2 0,0-1 0,1-6 0,-2 13 0,1-5 0,3-9 0,0 1 0</inkml:trace>
  <inkml:trace contextRef="#ctx0" brushRef="#br0" timeOffset="23405">11247 6820 11552,'0'-5'6879,"0"0"-6113,0-23 0,-3-8 18,-8 5-560,2-10 0,-5 4 78,-26 17 1,-16 13-169,20 11 1,-1 6-23,-5 4 0,-1 6-42,-4 7 0,0 6-697,13-7 1,1 2-1,0 2 636,-1 4 1,0 2-1,2 1-13,-1 2 0,2 1 1,1 1-25,3 0 0,1 1 0,4 1-45,3-4 0,2 1 1,6-1-108,6 13 1,11-2 24,13-7 1,15-9-147,19-14 1,14-11-1,-1-4-43,-9-2 1,-1-5 0,4-3-222,-12-1 0,3-1 0,2-1 0,0-3 1,-3-2-412,8-7 0,-1-4 0,-1-1 0,-5 2 46,0 1 0,-5 1 0,3-3 930,-2-4 0,4-2 0,-3-1 0,-10 7 0,8-8 0,-16 8 0,0 0 0</inkml:trace>
  <inkml:trace contextRef="#ctx0" brushRef="#br0" timeOffset="23732">11182 6263 8044,'-55'0'989,"-1"0"0,1 0 0,0 0 0,0 1 0,1 1 0,0 2 0,2 2-920,-7 3 1,2 3 0,-2 6 393,3 7 1,-1 5-1,0 4 1,6 0-1017,-2 4 1,6 2-1,0 4 698,5-1 1,0 5 0,3 1 0,8 0-12,8 3 0,8 0 1,6 0 172,3-2 1,6 0 0,8 0-198,15 3 0,9 0 1,2-6-273,-8-13 0,1-3 0,6-2 170,8 0 1,9-2-1,0-2 1,-4-5-207,11-1 0,2-6 192,-12-5 1,7 1-1,4-1 1,-1-2-1,-4 0-11,-2-3 0,-3 0 1,0-2-1,6-1 10,-2-1 1,5 0-1,3-2 1,0 0-1,-2-1 1,-4-2 114,8-2 0,-3-2 0,-3-1 0,1 0-93,-3-1 1,1 0-1,-2-2 1,-3-2 32,7-8 1,-3-3 0,-5-1 29,3-8 1,-5-2-141,-11 6 0,-1-1 0,-4-3 110,5-16 0,-9-3-71,-10-1 1,-8-2-127,-10-2 1,-13 1-675,-10 14 0,-8 1 0,-2 5 294,-4-4 0,-8 6 529,0 16 0,-9 2 0,0 4 0,10 3 0,10 4 0,2 4 0,-23 1 0,0 0 0</inkml:trace>
  <inkml:trace contextRef="#ctx0" brushRef="#br0" timeOffset="27415">2286 9400 22043,'-37'-6'303,"-1"1"0,-20-4-247,72 9-45,19-4-280,20-2 1,7-1-94,-10 1 0,3-1-626,-4 1 1,4 0 0,-4 0-775,3 0 1,-5 0 1761,-3 3 0,-5 0 0,3-1 0,-14 3 0</inkml:trace>
  <inkml:trace contextRef="#ctx0" brushRef="#br0" timeOffset="27605">2503 9425 15037,'-5'0'5858,"2"0"-3914,3 0-1994,-17-9 16,14 11 68,-8 9-73,19 27-149,-3 6 1,-1 3-505,-2-12 1,-3 2-398,-4 14 1,-5 5 0,0-5-1120,0-13 0,-2 1 2208,-4 12 0,-2 7 0,2-11 0,0-1 0,4-14 0,1 0 0</inkml:trace>
  <inkml:trace contextRef="#ctx0" brushRef="#br0" timeOffset="27965">2300 10293 20375,'35'-49'205,"1"0"0,0 1 1,-1 9-330,4 16-10,-10 8 0,3 0-160,17-5 0,3-1 98,-2 2 0,0-1-519,1 0 0,0 0 645,0-1 0,-2-1 72,-13 4 1,1-2 57,0-3 0,2-3 0,-3 0 74,2-4 0,-3-3-1655,7-11 0,-6 0 1801,-7-9 23,-8 0 1381,-9 3-692,-5 1 33,-1-5-191,-10 13-39,-4 14-229,0 13-481,-1 8 3276,6 10-3366,-7 36 5,4 4-1684,1-13 1,1 1 1672,0 21-26,3-20 0,-1 2-146,-1 4 1,-1 4-339,-1 3 0,-1 4 0,0-2-494,0 3 1,-2 1-2263,1 2 0,-2 5 0,2-10 1950,-1 8 1,3-18 0,1-7 0,4-21 0</inkml:trace>
  <inkml:trace contextRef="#ctx0" brushRef="#br0" timeOffset="28165">3097 9798 22156,'8'-40'298,"-1"0"1,-1 3 0,4 7-372,31 8-313,8 4-2488,1 3 1,3 2 2600,-14 5 0,-1 2 0,-1 0 0,-5 1 0,-4 2 0</inkml:trace>
  <inkml:trace contextRef="#ctx0" brushRef="#br0" timeOffset="28955">4629 9956 18925,'19'-46'754,"1"1"1,0-1 0,4-9 0,-5 11-570,-11 19 394,-13 26-545,-6 16 188,-11 19-225,8-8 1,-1 2 7,0 5 1,0 2-320,0 3 0,3 0 311,3-8 0,3 0-3,2 11 1,5-1 301,11 7-285,1 8 6,17-22-6,-13-22 90,23-2-62,-14-20 745,6-3-672,-8-13 0,-1-4 101,11-22-1867,-14 21 0,0 1 1755,4-16 95,-11 23-67,-5 7-146,0 3-11,-6 11 28,-2 7-17,3 22 3437,1 4-3420,4 17 11,7-7 28,7-3-16,0-14 10,25-6-21,-6-16 16,19-10-6,-11-15 65,-25 0 0,-4-3 19,6-10 62,-7-22-95,-16 27 135,-7-32-85,-3 21-11,-5-14-6,4 25-83,0 11-135,4 10 16,0 13-27,1 15-309,1 15-480,-1 18-992,3 10-637,2-27 1,1 0 2540,3 3 0,0-2 0,2 5 0,2-7 0</inkml:trace>
  <inkml:trace contextRef="#ctx0" brushRef="#br0" timeOffset="29138">5661 10050 24805,'-20'-21'17,"6"5"-213,-4 69-922,15-19 1,2 0-3799,-1 0 1,2 0 4470,5 27 0,0-37 0,-4-18 0</inkml:trace>
  <inkml:trace contextRef="#ctx0" brushRef="#br0" timeOffset="29348">5887 9673 20940,'-8'-48'1127,"1"0"1,-2 1 0,-1 7-982,-3 15-152,-1 5-654,-3 22 374,11 9-117,-2 14-1182,8 14 0,3 5-1048,0 7 2426,0 4 1,-1-4-1,0-22 1,0 1-1</inkml:trace>
  <inkml:trace contextRef="#ctx0" brushRef="#br0" timeOffset="29874">6078 10297 25068,'24'-39'159,"-1"0"0,1-1 0,-2 2 1,0-1-1,-4 3-95,-5 0 1,-2-2-730,0-9 0,1-5 0,-2 1 679,-1 9 1,-1 1 0,0-2 9,2-14 1,0-3-1,0 4 57,-1-2 1,-2 6-21,-1 13 1,-1 3 741,3-16-506,-6 24 205,0 12-524,-2 5-17,-2 16 44,-10 33-5,2-3-3,-2 6 1,-1 5 167,4-4 1,1 2-160,-2 14 0,2 3-12,4 2 0,3 0 20,6-3 0,5-2-3,3-4 1,5-5-24,4-6 1,5-5 11,1-6 0,4-5-14,2-7 0,2-5 0,2-3 0,1-6-8,9-10 0,-1-5 22,-14 3 0,-2-4 19,12-12 1,-3-7-9,-14 2 0,-3-2 6,7-12 0,-3-4-1,-1-5 1,-4-6-611,-7 4 1,-3-5 0,0 4 610,-1-5 0,-1 0 33,-4 3 1,-1-3-1,-2 6-24,-5 9 1,-3 3 132,0-3 1,-4 2 70,-14-9-102,-4 25-117,8 18 616,-13 45-649,14 13 19,5-16 0,1 2 759,4-2 0,2 1-812,0 8 0,1 5-623,2-3 0,0 5 1,1-2 381,-2 12 0,1 2-1044,3-3 1,1 3 0,2-5 888,1-10 0,1-4 1,-1-2-1,1-5 1,3 4-1</inkml:trace>
  <inkml:trace contextRef="#ctx0" brushRef="#br0" timeOffset="30848">8573 10139 18102,'6'-49'2354,"1"1"0,-1-5 0,-1 3-1518,0-7-737,-3 24 0,1 0 330,3-20-152,1 17-166,-2 15-11,-2 12-610,-2 16 425,-1 15-113,-2 6 28,-6 29 91,-1-17 1,-1 2-520,0 1 0,-1 1 476,-1 7 0,2-1-9,3-12 0,3-4 228,0 20-97,6-22 147,12-14 82,5-17-27,15-13-12,3-15 23,5-14-118,-8 2 247,-8 3 0,0 0-297,1-2-3,4-4 0,0 1-234,1 5 231,12-9-5,-23 28 10,4 10-60,-11 14 16,7 13-23,-5 19 18,-1 14-7,-2 6 202,2 1-224,5-7 23,10-9-2992,19-11 3003,-13-16-1611,22-10 1617,-19-21-151,10-10 179,-5-13-6,-6-8 39,-10-4 51,-9 0-51,-8 12 331,-5 0-280,-6 23 2380,-2-1-2509,-2 15 2383,-2 5-2417,-8 20 366,6 1-338,-3 16 11,16-7-16,8-3 11,9-6-12,6-7-10,5-7 38,3-6 18,4-12 16,13-24 0,-20-5 3,-13 8 0,-5-2 25,-10-21-27,-13 1 10,-13 5-56,-14 9 18,-10 11 27,-4 10-39,1 11-11,12 7-1,-3 22-66,21 4-180,-1 21-475,25 3-1099,16 6-882,-3-29 1,4-2 2713,9 0 0,0-3 0,5 4 0,1-10 0</inkml:trace>
  <inkml:trace contextRef="#ctx0" brushRef="#br0" timeOffset="31072">10331 9655 21327,'4'-57'1376,"0"1"0,-1 12 0,-1 4-301,-4-20-683,-4 37-280,-4-1-95,-1 27 11,-6 43-243,5-4 220,1 7 1,2 6-467,4-8 1,1 1 409,0-5 1,0 2 0,1 1-475,0 2 1,-1 1-1,1 1-37,0 0 0,1 0 0,-1 0-896,1-2 0,0 0 0,0-3 1458,0 12 0,1-6 0,0 10 0,2-33 0</inkml:trace>
  <inkml:trace contextRef="#ctx0" brushRef="#br0" timeOffset="31265">10110 10042 24603,'7'-56'274,"0"1"1,3 2 0,7 9-298,8 21 1,5 6-107,5-1 0,5 3-1100,7 3 1,7 2 0,-4 2-3688,-2 0 1,0 1 1638,-3 1 0,2 2 0,-7 1 3037,3 2 0,-20 0 1,-11 1-1</inkml:trace>
  <inkml:trace contextRef="#ctx0" brushRef="#br0" timeOffset="32155">12804 9647 18661,'-3'-62'1764,"0"0"1,0 12-1,-1 5-1501,-4 4-5,-8 27-18,1 30-212,-13 31-11,11-5 0,1 6-753,3-7 1,0 4 0,1 1 733,0 10 0,0 2 1,1 2-379,3-9 1,0 1 0,1 2 0,1 1 323,-1 6 0,1 1 0,0 1 0,0 1-39,0-8 1,1 2 0,-1-1 0,1 0 0,-1-2 1,0 4 1,1-3 0,-1 1 0,-1 4-668,-1-6 1,0 4-1,-2 1 1,0 1 0,0-3-1,-1-4-9,-2 4 0,0-5 1,-1-1-1,-1 3 402,-1 2 1,-1 4 0,-1 0 0,-1-3 0,1-7 182,-3 3 1,1-7-1,-7-4 393,-11 1 0,-7-5 0,4-10-7,-14-4 86,1-21 1,5-16 24,28-24 1,9-12-92,1 4 1,1-4-1,4-3-98,4-9 1,4-4-1,3 0 97,1 10 0,3-1 1,2 0-1,2 0-45,2-1 1,3 0-1,3 0 1,1 2-57,2 0 0,2 2 1,2 1-1,1 2-47,0 3 0,2 3 0,1 0 0,1 3 219,10-9 0,0 3 0,2 2-274,-3 6 1,1 2 0,0 2 439,-3 2 0,0 2 1,0 2-459,-1 2 0,-1 1 0,0 0 1,-1 2 1,-1 1 0,0-1 4,18-9 0,-1 0-671,-1 1 1,-1 0 711,-4 3 1,-2 2 25,-8 4 0,-3 3 1674,10-4-1467,-23 15 134,-34 30-319,-1-3 198,-6 4 0,-2 3-197,-12 15-74,14-15 0,2 1 1,-9 23-12,13-5 51,17-9 811,14-8-733,15-12 6,13-9 67,6-15 89,-2-11 68,-7-15-6,-11-13-16,-11-7-1,-10-5 3370,-10 1-3577,-6 15 246,-15-6-274,-1 22-39,-12-6-3448,3 19 3358,1 7-17,0 10-44,4 10-185,2 15-393,8 14-660,9 13-1159,19 6 225,1-30 1,4-2 2249,11-1 0,1-5 0,4 5 0,3-12 0</inkml:trace>
  <inkml:trace contextRef="#ctx0" brushRef="#br0" timeOffset="33005">13793 10014 20308,'14'-44'1549,"1"1"1,0-4-1,-4 9-871,-6 18-442,-1-2-208,-2 18 0,3 14-6,6 14-11,14 32-45,-9-18 1,0 3 24,-2 3 1,-3 1-452,-4 3 0,-5-2 463,-8-7 0,-6-3 5,-4-4 1,-3-4 19,-26 8 67,1-24 11,7-26 17,12-18-3124,15-29 3007,12 16 19,7 10 0,5 2 120,23-11-182,-9 16 1,3 2-82,5 1 1,2 4-99,2 1 1,2 2-113,-1 3 0,1 3-190,-2 2 0,0 2-286,-1 1 1,-1 3-480,-2 0 0,-1 2-1881,28 0 1298,-12 1 2577,-8-1 1457,-16-3-829,-7-1 1159,-10-4 62,-6 2-1978,-1 0 1102,-3 0-1280,-2 6-371,1 0-10,-2 5 16,1 6-28,-1 12 3392,1 13-3403,0 23 0,2-14-11,-2 20-17,-1-23 6,-4 4 10,-2-11 29,-1-13 6,0-11-7,0-13 18,3-12 0,2-28-18,5 9 6,8-6 1,3 0-428,6 2 422,3 3 0,3 0-17,14-3 8,-13 18 1,1 2-94,25-8 79,10 16-5,-12 18 11,-4 5-5,-13 19 5,-17 2-14,-11 5 0,-4 1 25,-4 10-9,-9-2 1,-4-2 14,-3-11 22,-6 8 6,16-28 112,12-34-135,5 3 6,7-23 28,7-1 84,6-6-28,-10 18 0,3-1 61,4-3 1,0 3-102,10-10-19,-4 15 1,1 4 59,-2 9-57,27-5-73,-21 18 39,15 17-44,-8 21 22,-8 0-39,-10 10-241,-14-3-711,-7 8-1519,-7-17 0,-3 1 2510,-1-4 0,-1-3 0,-8 10 0,5-18 0</inkml:trace>
  <inkml:trace contextRef="#ctx0" brushRef="#br0" timeOffset="34355">17664 9979 20862,'11'-56'708,"0"0"0,0 0 0,-1 6 0,-1 2 0,-5 6-350,-15-13 45,-36 16-1048,16 27 0,-3 6 732,-15 6 0,-2 5-51,14 1 1,0 4-7,-12 8 1,2 5-6,6 5 1,3 2-29,3 2 0,3 1 3,3-2 0,8 3-6,16 5 1,12 0 76,14-10 1,8-2-61,4 5 0,7-5 20,9-14 1,8-7 0,-5-4-506,-6-2 1,-1-3 501,18-6 0,-3-6 47,-29-2 1,-4-4-361,2-8 0,-2-4 464,0-7 0,-4-2-70,-4 3 0,-6 0 67,-7 1 1,-4 5-70,-5 1 647,-3 6-659,2 21 97,0 3-192,1 6 1273,-4 25-1278,2-5-1,-7 33-1128,8-18 0,2 1 1134,-3 18 0,3-18 0,2-1-93,9 14 76,1-18 0,4 6-2299,13-26 2311,-10-16-33,36-21 44,-14-9-3,-11 5 0,0-1 2240,7-14-2221,-16 14 1,-2 0 16,15-26-27,-8 10 27,7-10 15,-22 35-60,2 0 3347,-9 13-3375,-5 24 94,0 7-54,-1 37-17,5-8 5,2-22 0,2 0-22,9 14 12,-1-13-29,7-3 50,-9-19 18,5 0 16,-2-26-33,-6 1 27,5-22-16,-9 4-11,0-8 16,-2 3-11,-1 12 6,2 1-11,-1 12 33,4-7-17,-3 11-27,2-3-12,-5 9-22,1 1 39,1 0 5,0 1 6,1 1 6,1 1-6,-2-1-5,0-2 16,3 2-10,-2-2 4,6 0-38,-4 0 33,1 0 0,-4 0 62,-2 0-73,4 0-22,2 0 33,8 0 11,1 0-10,4 0-1,-3 0-11,-1 2 5,-2 6 7,-5-1-24,1 12-16,-6 2-16,0 20 4,-2 0-32,-3 10-57,1-17-347,-1 4 67,4-18-4649,20 13-1159,-7-21 6217,19 3 0,-23-14 0,-1-1 0</inkml:trace>
  <inkml:trace contextRef="#ctx0" brushRef="#br0" timeOffset="34755">18712 9887 21427,'15'-36'2425,"0"0"1,10-13-2303,-8 11 1,0 1 83,1 8-11,-14 23-157,-2 6-33,-6 10-6,-1 13-11,0 4 13,18 12 1,10 1-20,20 4 15,-11-16 0,6 1 1,0-5-1695,5-8 0,0-5 1690,0 1 1,-1-4 10,-9-7 1,-2-4-942,4-12 958,-1-14-252,-17-16 326,-9-11 100,-6-7 89,-2 2 102,-2 8-12,1 14-112,-2 14-189,1 12 2726,-2 13-2800,1 20 1330,-4 25-1330,1 5 0,0 5-734,1-14 1,1 4 733,-1 4 0,0 6 0,0-2 0,1-8 0,0-3 0,-1 3-223,-1 13 1,0 3-1,-1 0-398,1-14 1,0 1 0,-1 0 0,0 0-2657,-3 14 0,0 0 0,0-4 2298,2-13 1,0-3-1,1-2 1,-2 4-1,1-9 1,4-14 0</inkml:trace>
  <inkml:trace contextRef="#ctx0" brushRef="#br0" timeOffset="35855">20944 9400 20918,'33'-53'995,"-1"1"0,-3 10 0,-10 6-535,-24 7-326,-9 20 96,-34 1 22,-12 17-850,19 0 1,-2 3 653,-2 6 0,1 4-23,1 4 1,3 7-17,9 2 0,3 7 1,4-2-16,-1 8 1,5 1-11,4-5 1,3 2-1,6-3-6,8 1 0,9-2-3,12 3 0,6-4 11,-7-14 1,3-2-9,20 3 0,4-6 5,-10-13 1,0-5 25,11 0 0,0-4-6,-2-5 0,-1-3-176,-4-4 1,-2-2 217,-6-3 1,-3-1 8,11-11 22,-14 0 347,-7-21-151,-9 16-129,2-13 118,-11 23 998,-5 13-1161,-1 1 745,-1 5-863,1 4 85,3 1-50,4 0-23,-3 0-45,3 0 56,-3 0 0,1 0 62,8 0-67,-5 0-1,9-1 29,-9-1 16,1 0-22,-4 0 56,0 1 146,-2 1-225,1 4 1,0 1-12,1 6-38,7 30 44,1-6-12,5 14-4,14-3 4,-9-24-27,26 12 22,-5-23 37,-9-7 0,2-4-37,24-11 17,-27 0 0,-1-3-3392,4-12 3420,-5-11 89,-13-3 40,-5 0 90,-4 0 5,-8 17-157,-1 10 7,-4 7 3290,-6 12-3392,-26 26 0,8-3-337,-5 14 1,1 2 336,3 5-4,5 0 1,1 6-218,9-1 0,3 1-834,-1 3 0,2 2 138,3-14 1,1 1-1,2-2-3999,0 8 1,3-4 3333,0-14 0,1-3 0,1 6 1,1-29-1</inkml:trace>
  <inkml:trace contextRef="#ctx0" brushRef="#br0" timeOffset="36848">22428 9325 24228,'-1'-50'648,"-1"1"0,-13 4 0,-7 16-418,-28 45-2926,3 8 0,-1 6 2729,17-8 1,2 3 33,-13 20 1,4 5 144,13-9 1,4 2-208,-3 11 1,1 2 229,7 1 1,4-1-242,3-13 1,5 0-37,11 13 0,8-4-51,-1-18 1,3-2-84,11 12 0,3-3-82,15 2-359,-5-21 1,3-6 182,-3-9 0,2-4 378,6-1 0,1-5 59,-3-8 0,-3-5 42,-10-5-1,-4-3 24,13-15 58,-21 14 0,-4 0 53,-1-1 543,0-16 2198,-13 25-2522,-9-5 997,-3 19-1266,-7 1 830,3 8-898,5 5-21,5-1 161,20 5-106,11-8-44,24 1 38,8-11-47,-27-2 0,0-2-200,0-4 0,1-2 183,-1-3 0,-1-4-17,0-3 1,-2-3 5,0-5 0,-1-6 3,-7 0 0,0-5 0,-2 2-675,2-4 1,-2-3 655,-2-2 0,1-4 0,-2 2 24,-2-3 1,-1 1 25,-4 12 1,0-3-1,-1 2 70,1-11 0,-3 2-4,-4 10 0,-3 4 99,-7-11-140,-2 23-6,-8 13-61,1 19 5,-12 16-28,-4 28 31,12-13 0,2 3-13,-2 10 0,2 6-11,3-5 1,1 5 0,1-4 71,0 5 0,1 0-100,2-4 1,0 4 0,3-6-89,4-3 0,2-3-87,4 8 0,3-1-202,3-10 0,5-4 124,3-9 0,4-4 39,14 6 28,4-18-51,1-19 0,4-8 231,-13 1 1,0-2 68,23-10 0,-2-2 11,-25 6 1,-2 0 66,3-6 1,-2 0 440,15-20 973,-9 4-1148,-11 8 232,-27 21-517,-5 7 84,-20 9-118,11 4 436,-4 7-464,19 1 85,16 0-90,16-3-28,3-5 11,0-6 0,2-4 11,13-9 3,-13 1 0,-2-4 53,11-25 6,-23 0 0,-5-3 67,3-17-62,-11 20 1,-4 2 100,-11 5-22,-6 13-45,-5 10-28,-1 8-17,-4 15 0,-3 15-28,-3 20-1783,14-8 1,1 3 1695,5-12 1,1 1-1180,1 7 1,1 1 383,5 1 0,2 0-2295,1-6 0,1 1-1778,0 4 1,0-1 4830,4 10 0,-3-33 0,-1-8 0</inkml:trace>
  <inkml:trace contextRef="#ctx0" brushRef="#br0" timeOffset="40756">18161 3668 12877,'-5'-51'1030,"0"1"1,1 8 0,1 6 1603,1 12-2663,2 16 1058,-4 20-883,0 21-12,-5 28-92,3-22 0,-1 3 35,1 4 0,-1 1-55,0 0 1,0 0-1,2-3 1,-1 0-1,1-6 1,0-1 1844,-2 14-1408,-2-10 404,3-28-247,-3-6-432,-1-25-88,-3-18-12,-4-22-56,9 22 0,0-3-56,1-7 1,2-1 57,0-3 1,2-2-6,5-1 1,4 1 10,3 2 1,4 2-4,6 4 1,4 3 5,2 7 1,4 4-18,1 5 1,2 4-15,-1 6 0,2 4 6,-2 3 0,0 5-386,28 14 383,-5 18-11,-28-4 0,-3 4-17,1 8 0,-3 2-540,0 7 1,-3 3 483,-1 4 0,-3 1-154,-1 3 0,-2-1-269,-1-1 1,0-1-407,1-3 0,0-2-580,0-6 0,1-3-2120,-1-6 1,0-3 3601,6 13 0,-9-25 0,-6-14 0</inkml:trace>
  <inkml:trace contextRef="#ctx0" brushRef="#br0" timeOffset="40907">18142 4018 14544,'-3'-49'1525,"0"1"1,6-2-1,11 7-1365,28 12 0,10 8-314,-8 0 0,3 1-794,-5 4 0,4 0 0,-3 2-3968,4 3 1,-5 2 4797,19-5 1,-24 8 0,-27 6 0</inkml:trace>
  <inkml:trace contextRef="#ctx0" brushRef="#br0" timeOffset="41331">18583 2971 13169,'-50'-6'991,"0"1"1,0-1-1,0 1 1,-10 2-1,1 2 1,-2 4-1128,11 3 1,0 1 0,-1 3-1,0 5 315,-5 8 0,-1 5 1,2 4-1,2 1-503,3 0 1,3 1 0,1 3 0,0 0 345,0-1 1,0 1-1,2 3 1,3 4 1,7-1 1,1 4 0,2 2 0,4 1 0,5-1-23,6 3 1,5 0 0,4 0 0,-2 0-3,-5 0 0,-1 1 0,4-1 0,9 0-2,11-1 1,7 2 0,7-4 0,3-7-11,11-5 1,6-7 0,6-2-14,-3-5 0,5 0 0,4-2 1,2-1-1,0-2-1,-5-5 1,2-2 0,1-1 0,0-1 0,0-1 0,-1-1-222,3 2 0,-1-2 0,0 0 0,0-3 0,1-2 254,6-2 1,2-3 0,0-2 0,-4-1 0,-8-1 16,-5-1 1,-7-1-1,3-3 9,4-2 1,4-2 0,-1-2 0,-3-1-285,-2-3 0,-3-2 0,0-2 307,6-6 0,1-2 0,-5-4 22,-5 0 0,-4-2 1,-4-6-65,-9-4 0,-3-7 0,-4-1 0,-2 3-18,-2-4 0,-4 1 0,-3-2-109,-3 2 1,-2-2 0,-3 0 0,-4 5 121,-6 5 0,-3 5 1,-6 2-8,-7 0 0,-5 3 0,0 5 463,-1 0 0,-2 6-586,-18 0 1,-2 9 431,23 15 0,1 4-863,-7 3 0,1 6-4364,1 15 1,4 4 3984,-6 9 1,10 11-1,26-37 1</inkml:trace>
  <inkml:trace contextRef="#ctx0" brushRef="#br0" timeOffset="41857">19380 3820 19451,'-48'-1'486,"-1"0"0,0 0 1,1-1-1,-17 1 1,3 1-1,33-2-268,32 0 34,35 0-128,15 0-1776,6-2 1,9 1 1697,-21 1 1,1 0 0,5-1-471,-4 2 1,5-2 0,3 1-1,-1 0 1,-1 0 432,9 0 1,-1-1 0,0 1 0,0-1-9,-1 1 1,1 0-1,-1 0 1,-1 0 81,-3 0 0,-2 0 0,1-1 0,0 0-92,6-1 1,0-1 0,0 0 0,-3 0-314,0 0 0,-2 1 0,1-1 322,0-1 0,3-1 0,-2-1 0,-10 0 22,-6-2 1,-6 0 393,0 0 1,-4-2-294,11-28-100,-50 6-18,-6-6 31,-28 15 1,-10 4 69,8 6 0,-4 2-21,3 0 1,-4-1 0,2 3 82,-13-1 0,2 2-8,7 2 0,3 1-37,-16-1 1277,18 4-1367,30 2 143,3 2-132,17 4 3010,3 1-2970,44 21-68,-24-12 1,2 1 415,16 9 1,4 3-431,-13-4 0,2 1 0,-3-1-441,2 3 1,-1 0 423,-4-1 0,2 3 0,-7-3-41,9 12-280,-9 2 0,-5 3-1933,-9 15-1142,-12-13 0,-5-1 3411,-19 15 0,0-22 0,5-17 0</inkml:trace>
  <inkml:trace contextRef="#ctx0" brushRef="#br0" timeOffset="42739">21507 3907 22576,'-18'-42'771,"0"0"0,1 4 0,6 11-732,10 24-33,1 4 16,4 9-33,3 12 22,4 13 17,1 11-17,-1 7-16,-4-10 5,-2 15 11,-3-23 17,-2 10 118,-2-23 269,-1-10 16,0-10-241,-1-12-72,-2-10-17,-2-17-23,0-17-1738,5 10 1,1-1 1670,1 12 0,1-1 11,3-18 1,1-1-182,3 16 1,1 1 172,3-9 0,3 1-11,1 4 0,3 2 2,2 4 1,2 4-68,1 6 1,2 3 50,24-8-17,-2 15-17,-1 12 22,-1 16 1,-2 16 1387,-20-7 1,-3 3-1375,0 5 1,-4 2-3,-1 3 0,-5 2 8,-2 0 0,-5 0 0,-4-2 1,-4-1 10,-2-4 0,-5-1 12,-10 1 0,-4-4 19,-17 4 203,13-16 1,1-5-198,-12-15 179,5-9-162,8-12 5,11-5-39,13-3 412,19 0-429,17 6 0,17 9-22,11 10-277,-27 11 0,1 4 257,1 2 0,0 5 11,2 5 1,-1 3 8,0 4 0,-2 3-15,-2 2 1,-2 1-11,-5-1 0,-4 1-144,-5-1 1,-5-1 44,-5 25-180,-22-8-279,-16-10 84,-2-14-739,1-16 0,-3-5-1467,-19-14 257,15 0 0,0-4 2390,6-8 0,4-1 1,-5-4-1,9-2 0</inkml:trace>
  <inkml:trace contextRef="#ctx0" brushRef="#br0" timeOffset="43114">22103 3214 18474,'-47'-27'624,"0"1"0,0 0 0,-3 4 0,-1 2 0,3 7-426,-8 13 1,0 9-740,-3 3 1,-3 6-1,4 2 614,17-2 0,4 2 0,-2 2-32,-14 10 0,-2 3 0,6 3-17,14-1 0,5 2 1,4 3-7,4 1 1,4 3 0,4 1-6,4 1 0,4 2 0,5 0-10,5 1 1,5 1 0,5-1-6,4 1 0,4-2 0,5-1-8,4 1 1,4-2 0,3-1-497,3-2 1,3-2 0,3-3 467,0-3 1,3-3 0,0-2 14,1-5 1,0-2 0,1-3-5,-1-5 1,0-3-1,0-4 12,-2-2 0,-1-2 0,0-4 9,-1-3 1,-2-4-1,0-1-156,-2-3 1,-2-2-1,-1-2 210,16-13 0,-3-6-4,-4-5 1,-4-5-2,-17 10 0,-3-2 0,-1-2 3,-1-4 1,-3-1 0,-2-2 3,-2-2 1,-1-1-1,-4-2-5,-1 0 0,-3 0 0,-3 0-4,-4 0 0,-3 0 0,-4 2-17,-3 2 0,-3 0 1,-5 3-22,-5 1 1,-4 3 0,-4 2-14,-5 2 1,-4 3 0,-2 3-51,-5 2 0,-2 4 1,-2 3-382,-2 2 1,-3 5-1,1 2-1940,-1 4 1,0 4 0,2 2 2380,7 2 0,1 2 0,4 1 0,-2 1 0,7 1 0,-4 5 0</inkml:trace>
  <inkml:trace contextRef="#ctx0" brushRef="#br0" timeOffset="43573">21861 5103 18537,'11'-46'813,"-1"-1"0,1 1 0,0 0 1,1-10-1,0 2 0,-4 6-301,-3 2 1,-2 6-3723,-4-9 3479,-4 13 953,1 29-1008,-1 5 372,-1 16-541,-4 21-23,3 8-17,-2 14 1,0 7-948,2-9 0,-1 4 931,0-2 0,0 4 0,0-1-27,1-6 1,0-1 0,0 0 45,1-1 0,-1 1 0,2-1-328,0-2 1,2-1 0,0 0-365,0-5 1,1 0 0,1-1-2930,3 15 1,1-3 3155,0-13 1,0-4 0,4 6 0,-4-24 0</inkml:trace>
  <inkml:trace contextRef="#ctx0" brushRef="#br0" timeOffset="43930">21839 6020 11357,'6'-2'8251,"-2"0"-6314,-4 2-508,60-61-477,-44 31-667,16-9 1,-8-1 5,-36 12-156,-17 8-23,-23 9-68,-2 13 1,-4 11 0,-2 7-894,14 0 1,1 3 853,2 0 1,-3 2 0,4 2-12,-7 12 1,7 4-232,3 1 0,6 6-139,13-5 1,2 4 0,5-1-1266,4 8 0,6 2 1522,5-5 1,4 2-1,2-8 1,11 13 0,7-5-1</inkml:trace>
  <inkml:trace contextRef="#ctx0" brushRef="#br0" timeOffset="44323">22467 5929 8636,'-13'-49'1058,"1"0"1,0 0 0,-5 4-1,-2 3 1,-6 5-610,-6 7 1,-4 6 0,-3 3-265,-10 3 0,-3 4 0,0 2 58,7 2 1,0 2-1,-6 5-70,0 4 1,-8 4 0,-4 3-1,-1 2 1,3 0 0,6 1-203,2 2 1,5 0-1,1 3 1,-5 1 54,-2 0 0,-7 2 0,-1 1 0,0 2 1,4 1-1,8 3-104,1 6 0,7 3 1,4 2-1,1-1 95,-4 5 0,3 1 0,3 0-6,3 2 0,3 0 0,3 2 36,5 1 0,2 0 0,4 1-53,2 1 1,3 0 0,4 2-1,2 10 0,5 1 1,7-1-14,9-5 0,7-1 1,7-5-56,-3-12 0,5-3 0,3-3 0,2-2-3,5-2 0,3-4 0,1-2 0,2-2 47,2-3 1,1-2-1,2-4 1,-1-2-32,0-4 1,0-3 0,1-3 0,-1-2 51,-2-3 1,-1-2 0,1-3-1,-1-3 23,7-6 0,1-6 0,-1-1 0,-5 1-5,-2 1 1,-4 1-1,1-4 12,-3-1 0,2-4 0,-2 0 0,-6 1 41,6-12 0,-5-3-42,-8 9 1,-1-3-1,-2-1-7,-5 1 0,-2-1 0,-3-3-9,-2-9 0,-4-3 0,-3 3-24,1-3 0,-7 2-8,-7 5 0,-3-3 0,-7 7 606,-12 4 1,-7 5-788,4 7 0,-4 1 0,-2 2-247,-3 3 0,-3 2 1,-3 3-2434,-11 0 1,-4 3 0,3 2 2706,-7 0 1,2 1 0,4 4 0,8 2 0,11 3 0</inkml:trace>
  <inkml:trace contextRef="#ctx0" brushRef="#br0" timeOffset="44739">21603 5120 22923,'-30'-12'381,"-1"0"0,-16 6-5941,52 45 5667,5 1 519,12-13 1,5-3-487,11 8-39,6-3 0,6-3-14,-9-11 0,1-4 5,12 3 0,5-4 44,-7-7 1,3-3 0,-4-2-84,-2 0 0,-1-3 59,2-6 0,3-4 0,-8-2-3,-16 0 1,-4-1-32,9-6 1,-3-2 955,-6-11-1028,-17 7-29,-10 9-38,-4 8-270,-5 5-1338,-10 9 515,4 1-8677,-13 24 9011,19-12 1,-4 8-1,13-18 1</inkml:trace>
  <inkml:trace contextRef="#ctx0" brushRef="#br0" timeOffset="45663">21905 6088 4657,'-1'-6'4879,"0"0"-1650,1 6 1386,0 0-6904,-56-49 2524,36 36-120,-11-14 0,-1 3 1383,5 23-1078,-9 3-1864,-10 4 1568,7 1 94,2 4-44,10 0 2279,-6 7-2201,1 7 12,-3 9-7,0 12-275,16-20 1,1 2 129,0 3 0,0 0-26,2 1 1,2-1 3004,-5 19-2965,12-16 0,5 1 103,12 11-120,-1-15 1,4 0 136,24 12-1652,-7-21 0,2-4 1518,14 6-8,-9-12 0,1-3-311,19-5 240,-21-4 1,2-2-48,1-2 0,1-2-155,-1-1 1,2-3-1580,9-2 1,0-2 1747,-12 4 0,-3 0 0,26-7 0,-39 10 0</inkml:trace>
  <inkml:trace contextRef="#ctx0" brushRef="#br0" timeOffset="47965">18408 4515 10185,'-5'-5'3663,"1"0"-1998,4 5-159,0 0-810,6-17 240,0 10-435,4-12-215,-2 15 136,-5 3-120,0 0 1821,-3 1-1367,2 0-319,-1 0-415,4 6-11,3 4 6,9 12 11,9 3-11,8 5-3420,9 4 3380,6 3 20,-23-17 1,1 1-195,7 6 0,1 1 194,-4-3 0,-1 0 6,-1-1 0,0 1-9,-1-1 1,-1 0 5,19 17 14,-16-15 0,2 1-3,0 1 0,2 1 6,10 6 0,-1 1-9,-13-11 0,1 0-5,14 11 0,0 0 0,-14-11 0,-1 0-297,9 5 1,1 1 299,-3-1 0,2-1-1,5 3 1,0 0-1,-7-5 1,-1-2-1,-2-1 1,0-1-31,-4-2 0,0-1 70,20 11-37,-19-11 1,2-1-18,5 3 1,0-2 8,12 8 14,-16-10 0,0-1 3,7 5-6,11 4-11,-6-2 2862,0 0-2856,-19-8 535,2 3-535,-17-8 893,0 3-893,-3-1 163,-3 1-174,2 3 5,-3-4 0,1 5 0,-2-5 0,0 3 5,0 4-10,0-6-1,1 1 29,0-3-23,0-3 0,1-1 5,2 1 1,-1-3-12,13 9 6,-7-6-5,14 9-1,-8-8-5,5 3 11,-9-6 33,1 0-21,-12-4 16,1-2-6,-3 0 75,-1-1 21,2 1 40,6-1-41,4 0 3,7 0 3,0 0-21,-4 0 5,1 1-73,-4 1-41,-2-1 27,-4 1-12,-5-2 606,-2 0-435,-1-5-208,-4-6-18,-5-12-30,-3 0 22,-12-19-2,-1 2 44,5 6 1,-2-2-1716,2 3 1,1 1 1695,0 0 1,0 1 50,1 0 1,0 1-51,-11-15 64,8 13 0,0 1 20,-12-14-9,1 4-16,11 20-22,6 9-16,3 6 3335,4 5-3347,1 9-13,5 8 9,1 2 37,14 25-22,12-6-449,11-2 1,7 1 462,2-6 0,4-1-589,-5-6 1,3 1-1,-2-2 586,5 1 0,0 0-2,-5-1 0,1 2 1,-5-3-39,-11-4 0,-3 1 40,16 20 0,-7 1 0,-22-6-17,-21 5 1,-10 0-142,-6-11 1,-5-2-1044,-2 2 0,-3 2 0,0-2 1201,-12 8 0,3-4 0,11-7 0,4-3 0,-6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8:50:12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 1118 32767,'-45'-9'0,"-1"0"0,4 0 0,11 2 0,25 5 0,3 1 0,3 1 0,18 0 0,20-2 0,11-1 0,6-1 0,-1-1 0,3 0 0,-3 1 0,5 0 0,-5 1 0,2 0 0,-3 2 0,-4 1 0,-6 2 0,-2 8 0,-18 33 0,-14-14 0,-4 5 0,-5 3 0,-14 18 0,-2 3 0,-1-10 0,-1 1-85,6-12 1,0 0-714,-5 18 0,2 2 42,5-10 0,4 0 190,5 0 1,4-3 183,-1-9 0,5-2 297,10 5 1,2-5 0,-5-10-1,11 5 1</inkml:trace>
  <inkml:trace contextRef="#ctx0" brushRef="#br0" timeOffset="207">1367 1726 29134,'-45'-22'955,"-1"-1"0,3 1 0,12 1-1721,23 7-664,14-16 1439,20 5 448,0 6 0,5 1-1282,11 1 1,5 1-8,-7 5 0,2 0 0,0 1-2040,14-2 0,0 2 2878,-11 2 0,1 0 0,-7 2 0,11-1 1,-1 0-1</inkml:trace>
  <inkml:trace contextRef="#ctx0" brushRef="#br0" timeOffset="375">2171 1587 32767,'-23'21'0,"0"-8"0,30-7 0</inkml:trace>
  <inkml:trace contextRef="#ctx0" brushRef="#br0" timeOffset="1490">3995 1697 12107,'7'-57'1527,"-1"-1"0,1 1 0,-2 12 0,0 1 0,-4 2-715,-5-20 0,-4 7-370,-6 6-60,-14 8 346,-13 30-482,1 19-131,7 5 0,1 5-14,-16 22-403,22-8 1,0 6 0,3-2 329,4-6 0,2 2 17,-4 13 0,1 8 0,5-4-23,9-7 0,4 0 54,4 16 1,7-2-415,10-14 1,8-5 377,10-4 0,5-4-4,-6-7 0,3-3-28,16-1 1,4-5-29,-10-7 1,3-4 60,-4-4 0,4-3 0,-3-2 182,11-5 0,-2-4-10,2-7 1,-5-4 83,-19 2 0,-6 0 249,10-14 15,-16-6-60,-19 15-70,-25-10-470,5 18 744,-28 6-758,14 22 1174,-2 1-848,-7 25 85,20 0-95,3 28-30,26-12-84,19 5-174,18-16-152,-3-12 184,-2-15 1,1-4 263,4-1-123,-10-3 1,0-4 498,13-11 223,-5-10-100,-18 4 0,-3-4-514,4-18-256,-10 0 0,-33-12 0,-7 16 0,2 9 0,-2 2-233,-21-10-587,-2 10-134,4 11 357,9 8 332,-8 16-2818,21-1 4295,-11 20-220,19 14-856,9 7-451,8-18 0,5 0-665,5-4 1,5-2-483,5 0 1,2-3-1222,3 0 0,2-3-1721,2-4 1,0-3 4304,-4-4 1,-1-2 0,8-1-1,-17-5 1</inkml:trace>
  <inkml:trace contextRef="#ctx0" brushRef="#br0" timeOffset="1850">5131 1803 23118,'6'-53'394,"1"-1"0,-2 10 1,0 5 2698,-3-9-3086,-1 27 838,-1-2-1170,0 19 642,-3 36-364,1 8-299,0-5 0,0 3 958,1-1 0,0-1-705,1 2 1,1-1 33,1 21 38,1-22 0,1-1-66,3 0-67,2 6-92,-3-28 88,2-9 509,3-14 581,9-12-63,7-19-501,-11 14 0,0-1-170,1-2 0,1-1 206,-1 0 1,0 1 391,10-12-710,10-3-86,-15 25 0,9-3 0,-9 16 0,-6 7 0,12 18 0,-6 6 0,-2 6 0,-2 5-985,-5-4 0,-2 0-48,0 1 0,-1-1-7689,5 27 8459,-6-32 1,-1-4-1,-3-12 1</inkml:trace>
  <inkml:trace contextRef="#ctx0" brushRef="#br0" timeOffset="2273">6018 1652 31504,'-16'-46'-2488,"2"24"1790,11 67 731,0 14 47,2-25 0,1 0-330,1 20 316,1-15 1,1-1-33,4 6-430,3 12 496,-1-29-102,-3-13-37,-2-7 49,-3-9 644,0-8-179,0-12-343,-1-3 30,0-5 0,0-4 56,3-1 1,1-2 90,2-11 0,3 0-1672,-2 12 0,2 4 1930,12-17-2903,5 21 2932,-7 14 241,19-4 243,-5 22-500,11 13-393,2 16-309,-24-10 1,-3 4-192,-1 2 0,-1 1-274,-3 3 0,-1 0-582,0 1 1,-1 0-777,0-1 1,1-1 1660,2-1 1,1-2-1,0 4 1,1-10 0</inkml:trace>
  <inkml:trace contextRef="#ctx0" brushRef="#br0" timeOffset="2672">6895 1834 32767,'-35'-28'0,"7"8"0,31 37-536,1-6-496,6 6 534,8-9 981,8-3 146,12-2-643,10-15 982,-15 1-968,7-18 0,-21 0 0,1-10 0,-9-2 0,-9 2 0,-11 8 0,-2 9 0,-21 6-537,-3 12 463,-1 3 401,-4 14-43,16 7-284,-3 12 0,7 9 0,9 8 0,9 8 0,6-25 0,4 0-2213,8 9 0,3-2 56,11 15-258,-4-18 1,4-4 2313,-1-13 1,-1-3 0,8 9 0,3-9 0</inkml:trace>
  <inkml:trace contextRef="#ctx0" brushRef="#br0" timeOffset="3123">7537 2008 19972,'3'-6'7552,"0"1"-5786,-3 5 858,0 0-1929,-22-58-1584,-2 49 832,2-16 1,-1 4 74,-16 42 288,2 16 109,14-10-129,6 11-555,32-6-723,11-6 1192,28-1-222,-20-21 0,2-4 146,4-2 0,3-4-205,0-3 0,3-3 1,-2-1-1692,9-5 0,-2-1 1718,6-3 0,-2-4-1088,-12-2 1,-5-1 1541,4-13-448,-10 3 1,-2-6-49,-10 4 1,-3-3-121,2-12 0,-2-5-237,-9 10 0,-3-1 0,-1 2 154,-1-3 0,-3 0 141,-2 8 0,-2-1 0,-2 4 863,-2 7 0,-1 3-791,-1-3 0,1 1 2451,-6-12-2647,6 23 506,6 12-441,0 16 2225,1 15-1969,0 24-25,0-9 0,2 6-469,4 12 1,3 8-1,0-2 395,0-9 1,0-3-1,1 4-36,2-1 1,1 4 0,1 0 0,1-5-148,1 0 1,2-4-1,0-1-142,0-2 1,0-1 0,1-1-611,6 12 1,0-2-1207,-3-8 0,-2-3 1468,8 17 1,-13-25-1,-8-18 1</inkml:trace>
  <inkml:trace contextRef="#ctx0" brushRef="#br0" timeOffset="4067">8045 1809 24833,'22'-29'-275,"-1"1"1,11 4 0,4 9-104,3 17 0,3 7-191,10-1 1,3-1 529,-1 0 0,0-2 24,4-3 0,-1-1 169,-15-3 1,-3-1 161,-3-1 0,-4-1 285,-3-5 797,-13-2-119,-12 0-898,-7-2-224,-12 2 397,-2 5-351,-10 3 228,-3 5-87,-1 12 39,6-1 41,13 17-229,12-9-95,14 15-109,14-5-3264,22 5 3196,-18-20 0,2-3 40,9-1 1,-1-5 16,17-1 87,-23-7 0,-3-4 458,2-14 170,5-16-208,-16-2-373,-8 1 3305,-13 3-3660,-10 10-147,-8-2-35,-14 5 225,-27 8 554,2 9 129,20 6 1,3 3 738,-7 5-1003,4 22-221,21-12 0,4 11 0,4 4 0,12 18 0,1-12 0,2 0-136,16 15-855,-3-23 0,5-3-130,-1-8 1,5-2-446,21 8 1,8-2 601,-17-13 1,2-3 0,-1 0 642,13 4 1,1-5 234,-10-7 1,3-4 0,-6-2 400,-7-2 0,-3-3-60,8 0 1,0-4 574,-3-7 0,-4-4 119,6-18-1059,-17 17 1,-2-1 460,-7-5 1,-5 0-262,-1-8 54,-4-23 350,-33 12-314,-18 10-40,7 22 1,-5 9-1305,-11 16 0,0 7 1384,15-4 0,2 1-109,-5 8 0,5 4 18,0 28-8,20-12-22,12 14 105,31-24-280,7-13-10,5-9 1,5-4 49,-9-4 0,2-2-101,16-1 0,2-4 191,-9-4 1,-3-2 55,-10 2 0,-1-3 26,8-16 1,-4-3 159,-2-7-245,-13 5 0,2-6 0,-5 0-513,-6-4 1,-4-2 366,1 2 1,-1-3 0,-2 0-28,-6-13 1,-5 2 32,0 5 1,-4 3 53,-4 6 1,-1 5-244,-4-5 101,0 15-24,13 26 538,0 2-369,1 19 32,1 44-22,1-2 561,3-9 1,3 10 0,0-1-682,1-4 0,0 0 0,1 0-612,-1 1 1,1 0 0,-1-1 534,1-1 1,-1-1 0,-1-6-409,-1-7 0,-3-2 305,-4 21 0,-1-3 0,3-4 0,-3-15 0,0-1 0</inkml:trace>
  <inkml:trace contextRef="#ctx0" brushRef="#br0" timeOffset="4773">7731 1744 32767,'-15'-30'-1582,"-1"0"0,-18-20-35,10 44 2589,-8 5 85,-2 16 448,-5 12-491,5 4-898,10-1 1,3 5-117,5-2 0,2 0 0,-1 0 0,2 0 0,3 5 0,4-3 0,9 8 0,15 9-1171,25-6 83,-17-27 1,2-3-1,12 5 1,-12-11-1</inkml:trace>
  <inkml:trace contextRef="#ctx0" brushRef="#br0" timeOffset="5706">12299 1547 30585,'15'-60'271,"0"0"1,-2 6 0,-4 9-831,-9 12 41,-8 14-622,-12 13 1231,-2 9 160,-10 14 0,-3 7-948,4 2 0,-2 4 528,1 1 1,-2 3 0,1 1 379,4 0 1,1 2 0,1 2-53,-1 10 0,1 3 0,3 1 9,5-2 1,2 0-1,4 1 71,1-3 1,2 0 0,6-2-339,5 14 0,13-6-1500,16-12 0,7-8 1361,-10-11 1,3-3-979,21 1 0,4-7 928,-15-9 1,0-5 7,8-2 0,1-3 296,-7-3 0,-2-3-287,-7-3 1,-4-4 794,13-20 282,-21-6-471,-11-3-109,-17-9-513,0 18-725,-14-14 343,13 30 969,-4-11-999,10 18 1803,3-2-1081,6 6 2805,6 4-1309,8 5 3013,6 10-3561,4 7-971,-2 13 0,0 6 0,-4 8 0,-1 3-272,-1 3-1572,1-1 198,1 0 69,5-6 507,-5-10-2482,21-1-1301,-9-17-895,8 0 5016,-7-12 0,-29-2 1,-3 0-1</inkml:trace>
  <inkml:trace contextRef="#ctx0" brushRef="#br0" timeOffset="6423">13013 2161 26502,'-18'-49'440,"0"0"1,1 5 0,5 7-715,8 19 196,2 6-60,1 8 66,3 5 330,8 10-268,21 22-3831,6 10 3913,-16-20 1,0 3-365,7 20 0,-3 2 213,-13-17 1,-2-1 13,8 12 0,-5 1-54,-18 17-107,-13-29 386,-14 6 74,-5-23 339,0-11 3092,5-12-3170,8-10 627,11-12-1101,12-7 23,17-8-20,18-4 23,-7 23 1,5 2-457,5-1 0,4 2 290,4 0 1,3 2-277,2 1 1,0 2 372,-1 2 1,0 0 35,-4 4 0,-3 0-172,-5 2 0,-3 1-289,14-3 202,-19 6 340,-17 4 48,-9 1 406,-4 2-137,-6-5-50,-2 1 851,-13-4-1052,8 4 158,-12-1 14,5 5 17,-7 5 11,-11 13 197,8 8-193,-3 12-261,18-9-187,7 8-134,18-7-350,14 6-48,20-8 75,12-6 33,5-11 244,-1-7 401,-2-24 463,-24-4 155,-7-31-286,-21 21-3,-3-17-210,-3 25-169,0-2-156,-1 12-394,-2 11-317,-1 15 414,-4 16 306,-3 16 93,-1 16-66,7-25 1,2 1-53,-2 24-189,6-21 1,3 0-182,7 5-254,8 11-964,7-26 0,7-4-1521,5-5 1,4-3-1680,5 4 0,1-4 4234,-3-10 0,-4-4 0,-2-3 0,-19-3 1</inkml:trace>
  <inkml:trace contextRef="#ctx0" brushRef="#br0" timeOffset="6873">14294 2362 23912,'19'-53'1339,"1"0"0,0 1 0,-9 21-1542,-13 34 129,-1 15 25,-2 5 59,-3 30 9,-1 6-22,4-18 0,-1 4-28,-2-3 0,-1 2 0,-1 0-871,-2-2 1,0 0 0,-1-1 896,0 1 0,0 0 1,-3-1-7,-10 18 1,-1-5 6,8-18 0,2-3 404,-1 1 1,1-2-342,-1 4 393,11-31-457,4-22 16,2-25 28,3-20-34,1 20 1,1-4-101,3-1 1,0-4 0,2 0 99,0 2 1,1 1-1,0-1-1,1 0 0,-1-1 0,3 1 7,0 3 0,2 0 0,1 2-6,2 4 1,1 2 0,0 2-3,4-11 0,2 0-7,6 2 0,5-1 0,-4 9-2830,10-5 2837,-6 7 0,0 4-20,6 13 6,-5 9-6,12 27 23,-16 19-9,-18-4 0,-4 4-414,-2 23 417,-10-20 0,-6 1 0,-8 0 0,-5-2 3,-3 0 0,-4-1-6,-9 2 0,-5-4-28,2-13 0,-2-5 398,-3-3 0,1-4-616,2-4 0,2-3 2679,-18-3-8048,16-24 4856,31 2 0,1-2 1,11 11-1</inkml:trace>
  <inkml:trace contextRef="#ctx0" brushRef="#br0" timeOffset="7240">15178 1599 24153,'1'52'269,"-1"1"0,1-1 0,-1 0 0,0 8 1,0-3-1,2-2-256,2-8 1,2-1-1,-1-4 392,0 1 0,-1-2-420,-1 1 1,0-2 299,1 3-136,-2-17 196,-1-14 265,4-13-675,1-5 696,18-31-559,-2 9 0,1-1-71,-2 1 1,2-1-1,23-15 1,2 4-614,0 7 612,-2 6 0,3 4-1,11 8-1596,-20 10 0,-1 3 1593,11 7 0,-4 13-40,-10 33-846,-13 6 168,-8-22 0,-3 3 722,-12 11 0,-3-5 0,0-10 0,-8 17 0</inkml:trace>
  <inkml:trace contextRef="#ctx0" brushRef="#br0" timeOffset="8391">16794 1942 32767,'-28'-47'-408,"0"1"0,3 4 1,4 8-1807,8 18 1452,4 6 583,1 8 1678,-4 17-152,-8 17-1018,-1 6 1,0 3-945,-4 10 1307,7-15 0,5-3-588,13-6-104,10-7 0,8-3-38,12-13 17,6-16 80,3-8-59,-3-9 0,-10-3 0,-10-1 0,-9 1 0,-6 2 0,-7 7 0,-4 8 0,-6 8 0,-6 10-49,-6 13 98,-4 17-374,2 14 340,16-16 0,2 0 1,-1 4-1,5-1 0</inkml:trace>
  <inkml:trace contextRef="#ctx0" brushRef="#br0" timeOffset="8641">16811 2353 27113,'-44'44'-107,"0"-1"0,2-5 0,16-9 1211,30-21-1294,34-21-164,1 0 271,-9 0 1,0-1 342,10-5-42,-15 5-696,-12 3 239,-9 2-141,-7 0 303,-4-2-1788,-5 2 1865,-11 2 0,10 3 0,-3 3 0</inkml:trace>
  <inkml:trace contextRef="#ctx0" brushRef="#br0" timeOffset="10024">5823 5708 15781,'3'-48'1457,"-1"-1"1,1 0 0,0-15 0,1 9-691,2 12-68,-2 22-772,-6 19 304,-5 23-113,-7 26-76,4-10 0,-1 3-667,-2 10 1,0 2 641,0 5 0,1 0-9,0 0 0,2 0 1,4-13 1,0 0-1,1-3-1,0 0 1,1-3 131,1 3 0,0-6 96,3-16 161,-1-11 427,1-11-466,-2-12-296,-2-19-23,-1-23-223,2 17 0,0-2 189,0 6 1,2-2-15,-1-6 1,1-5-1,1 2 31,0-4 1,2 0-12,0 3 0,1-2 1,2 3-164,2-6 0,4 5 166,6 2 0,4 5-25,8-9-1315,3 25 1,2 7 1308,1 9-65,1 9 1,2 5 81,-9 6 0,0 7-563,20 19 0,0 5 568,-14-11 1,-2 2-16,-2 5 1,1 3 0,-5-2-192,-7-8 1,-3 2 118,3 12 0,0 5 0,-3-2-274,-2 3 0,-3 1-867,1 4 0,1 4 0,-3-6-1191,-3-5 0,-1-3 2414,2 10 0,-1-7 0,-5-19 0,1-2 0</inkml:trace>
  <inkml:trace contextRef="#ctx0" brushRef="#br0" timeOffset="10184">5900 5987 19222,'-7'-48'735,"1"0"0,-1 0 0,0-18 1,8 8-585,23 1-118,21 14-55,-13 27 0,3 4-141,8 2 1,5 4 162,2 6 0,5 2 0,-8 0 0,13-3 0,-21 4 0,0 1 0</inkml:trace>
  <inkml:trace contextRef="#ctx0" brushRef="#br0" timeOffset="11058">6712 5120 6790,'-16'-50'801,"1"0"0,0 0 0,0 0 0,2-1 0,1 3 0,-10 6-213,-15 8 0,-9 6 0,2 9-574,5 7 1,-2 8 528,-18 3 0,-9 5 1,6 3-431,5 5 1,-2 8 188,10 0 1,-7 5-1,-3 4 1,0 1-1,6 1-619,-1 1 1,5 1 0,-1 3 0,-3 5 381,8-5 1,-3 3 0,-2 3-1,-1 2 1,2 0 0,2 1 0,4-2-288,4-1 1,2 1 0,3-1-1,1 1 1,1 0 0,0 0 243,-6 7 0,0-1 1,1 1-1,4 2 1,7 3 20,8-4 1,4 5 0,4 2 0,2-1 0,3-4 0,1-7-357,3 3 0,3-7 1,6 4 341,2 2 0,5 6 0,3 0 0,5-4 0,4-11-153,20-5 0,8-13 0,1-1 152,-2 4 0,2-1 0,5-4-17,-11-8 0,4-3 0,1-1 0,1-2 0,-1-2 13,6-1 0,0-3 0,0-3 0,3 0 0,-12 1 0,1-2 0,1 0 1,2-1-1,-1-1 0,-1-1 92,0-2 1,-1-1 0,1 0-1,0-2 1,-1-1 0,-1 0-79,9-4 0,0-1 0,-2-1 0,1-2 0,-1-3 8,-7 2 1,0-3 0,-1-1-1,0-1 1,-2-1 0,-4 0-1,11-8 0,-5-1 0,-2 0 1,-2-1-22,-3 2 0,-1 0 0,-4-1 1,-7-2 109,-5-10 1,-8-2 0,-7 1-131,-6 8 1,-6 2 0,-4-3 278,-4 0 0,-5-4 1,-4 0-1,-1 3-294,-9-4 1,-4 3 0,-2 2-81,-2 1 0,-2 1 0,-5 7 84,-6 8 1,-6 6-1,1 4-15,5 6 1,1 5 0,-3 1-31,-4 2 1,-4 1-1,0 3 1,2 1-103,-7 5 0,2 2 0,1 1-42,3 0 1,1 1 0,3 5-3083,5 9 0,4 3 0,7-1 2885,-13 12 0,19-11 1,6-2-1,18-16 1</inkml:trace>
  <inkml:trace contextRef="#ctx0" brushRef="#br0" timeOffset="11664">7379 5836 13617,'-51'8'1041,"1"-1"1,11-1 0,7-1 1304,11-1-1993,40-2-107,15-3 1,12-2-979,9-2 0,7-2 0,-1 0 741,-7 2 1,-1-1-1,5 0 3,-8 0 0,3-1 1,2-1-1,1 0 1,-2 1-219,9-2 1,-1-1-1,-1 1 1,1-1 211,-12 3 1,0-1 0,0 0 0,1 0 0,0 0-56,3-1 0,2 0 0,0-1 0,-1 1 0,-4 0 54,-1-1 1,-3 1 0,-1 0 0,-1 0-1,10-2 1,-3 0 0,-1-1-125,13-3 1,-6 1 143,-18 4 1,-5 1 1810,11-11-1870,-57 11 2464,-15-2-2391,-36 7-16,10 2-1,17 2 1,-2 0 2205,-24 1-2195,1-1-1200,13 1 0,2-1 1368,-2-2-1137,7-1 1,3-2 1098,11-3 16,2-3 342,15 0-291,5 4-107,0-1 2179,4 6-2296,0 1 3408,19 9-3403,13 2-11,-1-1 0,5 1-427,8 0 1,1-1 429,-5-1 0,2 0 2,13 1 1,2 2 16,0 1 1,0 1-23,-1 0 0,-2 3-6,3 2 0,-7 3-16,-21-2 0,-7 2-206,-5 30-136,-25-7-3526,-25 0 0,-8 1 3837,11-15 0,0-2 1,-6 6-1,3-3 0,2-4 1</inkml:trace>
  <inkml:trace contextRef="#ctx0" brushRef="#br0" timeOffset="12531">9872 5890 19798,'5'-54'1279,"-1"0"0,4-5 0,1 9-1145,-1 26-5,8-5 0,-6 50-23,3 12-47,-5-3 0,0 3 11,-1 2 0,-2 2-427,-1 2 0,-1 1 373,-2 0 1,-2-1 0,0-3 0,-1-1 5,-5 25 51,0-17 241,1-16 135,0-15-186,-3-18-151,-6-14-51,-8-20-25,8 13 1,1-3 71,-1-6 0,0-2-66,1-5 0,2-1 2,3-4 1,1 0-9,2 0 1,2 0-4,4 2 1,4 2-9,3 4 1,3 2-7,4 4 1,3 3-449,14-11 445,-1 19 1,4 6-6,21 3-25,-12 6 0,1 3 3,17 10 11,-4 18 0,-2 5-794,-2 5 794,-19-9 0,3 5 0,-6-1-9,-10 1 1,-4 1-213,2 6 0,-5 3 218,-6-1 1,-8 0 4,-7-2 1,-9-2 5,-24 8 1,-8-6-1,9-11 1,-3-5 5,-15 5 0,-1-9 19,23-13 1,3-7 33,-18-13 483,19-14-505,18-10-11,22 0-1,17 2-21,17 7-40,13 10 40,-25 14 1,2 4-10,3 2 0,1 5-9,2 3 1,2 3 2,2 5 0,1 3-8,0 5 0,-1 2 8,-2 2 0,-3 3-6,-6 1 1,-6 2-12,-7 0 1,-7 2 2,-11-1 0,-6 0-14,-9 1 1,-6-2-49,-10-2 1,-5-2-115,-5-3 0,-4-4-207,-4-3 1,-1-5-178,0-3 0,0-4-238,5-3 0,1-6-318,5-4 0,4-6-1491,6-5 0,4-5 2624,6-14 0,6-2 0,-3-3 0,10-7 0</inkml:trace>
  <inkml:trace contextRef="#ctx0" brushRef="#br0" timeOffset="12881">10238 5315 12019,'-12'-48'1498,"0"0"1,0 0-1,-7-16 1,-5 9-984,-3 29 0,-4 7-129,-4 4 1,-2 6-54,-6 6 0,-2 7-669,-6 9 1,-1 8 467,13-1 1,0 4 0,0 3-321,-3 8 0,1 4 0,1 4 216,8-7 0,0 3 0,2 2 0,1 1-295,0 5 0,2 1 0,2 2 0,3 1 285,1 1 0,3 2 0,3 1 0,3-1 3,5 0 0,2 1 0,4-1 0,6-1 1,3-3 1,5 0-1,3-2 1,5-2-4,4-2 1,4-3 0,3-1-1,3-3-7,4-2 1,3-3 0,3-2 0,0-3-6,3-2 0,2-2 0,1-3 0,0-2 7,1-3 0,0-2 0,1-2 0,0-2 2,-1-3 1,1-2 0,-1-2 0,0-2 8,-1-3 0,0-2 0,-1-2 1,0-1-198,-2-2 1,0-2-1,-1-2 1,-1-1 197,13-8 0,-2-3 0,-2-3 20,-5-2 1,-2-3 0,-5-3-1,-5-3 1,-4-4 0,-4 1-19,4-10 0,-9-6-3,-13 12 0,-4-5 1,-3-2-1,-2 3-8,-3 1 0,-4 1 0,-2-2-3,0 0 0,-1-5 0,-2 2 0,-4 3 2,-6-1 1,-6 3 0,-3 5-4,-4 4 0,-4 3 0,-4 5-13,-4 5 0,-4 4 0,-2 5-13,-3 3 0,-3 5 0,0 3-47,-1 5 0,0 5 1,0 3-268,3 2 0,1 3 1,2 4-2001,4 4 1,2 4 0,4 1 2326,-8 10 0,6 1 0,15-10 0,6-2 0,0 6 0</inkml:trace>
  <inkml:trace contextRef="#ctx0" brushRef="#br0" timeOffset="13297">10303 7047 15706,'2'-48'1574,"0"0"0,1 0 0,1-17 0,1 4-1068,1 17 1,0 3 435,6-18-499,-3 23-359,-4 20-51,-4 20 74,-1 26-18,-4 14 1,-1 6-395,2-12 1,0 3 322,-3 9 1,-1 7 0,-1-2-433,2-9 1,-1-2 0,0 2 403,-1 12 1,-1 3 0,1 2-91,1-8 1,1 1 0,1 2 0,2-1-725,1 0 1,2 1 0,1 0-1,1-1 553,1 2 1,1 0 0,2-1 0,-1-5 0,1-4 0,-1-4 0,2-5 0,3-1 0,0 0 0</inkml:trace>
  <inkml:trace contextRef="#ctx0" brushRef="#br0" timeOffset="13865">10425 8595 10349,'1'-5'6928,"1"1"-3841,-2 4-1576,36-79-1303,-26 41 159,10-13 0,-9 2 465,-34 14-686,-15 15-93,5 17 0,-3 7-703,-6 9 1,-2 6 682,-8 10 1,0 4-20,7-3 0,2 4-12,7-2 0,-1 3 0,3 1-1374,-4 12 0,2 2 1372,9-9 0,0 3 0,3-2-6,-3 6 1,7 1-186,7 15 1,12-2 120,12-25 0,6-1-958,11 14 0,6-4 896,-2-20 1,6-5-358,8-5 0,7-2 0,-2-4-372,9-1 1,1-4-244,-3-1 1,4 0 0,-1-4 1103,-8-4 0,-1-3 0,-5 1 0,-3 1 0,-5 0 0,-5-4 0,0 1 0</inkml:trace>
  <inkml:trace contextRef="#ctx0" brushRef="#br0" timeOffset="14248">10851 8132 16997,'-52'-36'958,"-1"1"0,6 3 0,-5 5-367,-6 14 1,-8 6 0,5 2-3277,8 0 1,-4 5 2823,5 2 0,-9 3 0,-5 3 0,3 2 0,6 2-42,-2 6 0,5 5 0,-4 5-237,13-5 1,-3 4-1,-3 2 1,1 1 0,3 0-1,5-2 154,-1 2 0,4-1 0,3 1 0,-1 2 133,-4 6 1,0 3-1,2 0 1,7 1-137,5 2 0,6 2 1,5 1-3,4 10 0,5 2 1,5 1-337,3-1 1,5 1 0,4-3 331,2-2 1,4-3 0,8-4 7,13-4 0,9-6 0,3-5 0,-1-7 0,2-5 0,6-1-12,-6-4 0,5 0 0,3-1 0,0-1 1,-1-2 32,-5-3 1,-1 0-1,1-2 1,0-1 0,1 0-35,8 0 0,1-1 0,2 0 0,-2-3 0,-2-1 18,2-2 0,-2-2 0,-1-2 1,-1-2 13,-3 0 0,-1-1 0,-1-1 0,-1-3 35,10-6 0,-2-3 1,-3-3 25,-7 0 0,-2-3 1,-4-2-18,-7 0 1,-2-2 0,-5-1-21,7-18 0,-8-4-17,-10-2 1,-9-1-198,-4 10 0,-8 0 162,-5 7 0,-5-3 0,-4 2-1,-9-3 1,-6 2 0,-5 1-44,2 7 0,-5 1 0,-1 1 1,1 1 29,-6-6 1,0 2 0,-4 6 239,4 10 0,-4 4 1,-1 4-1,3 3-411,0 6 0,3 4 0,0 1-55,-1-1 0,1 0 0,-1 4 236,-10 7 0,-1 4 0,10-2 0,-7 3 0,18-2 0,1-1 0</inkml:trace>
  <inkml:trace contextRef="#ctx0" brushRef="#br0" timeOffset="14831">9965 7840 16247,'-21'-58'1810,"0"0"1,0 0 0,4 8-807,7 13-237,0 0-319,4 18-297,4 13-129,2 10 62,8 21 23,4 18-74,-2-13 1,1 2-12,10 23 37,-8-20 0,5-2 109,7-3 0,3-3-432,3 0 1,3-3 400,11-1 0,3-7 23,-3-9 0,0-6-76,-8-3 0,1-3 134,20-14 1,-1-5-68,-19 2 0,-1-2-33,15-10 0,-2-3-34,-17 7 0,-5-1-28,-6 2 0,-2 0-12,7-17-88,-13 16-326,-6 16-1686,-6 24 2056,-6 23 0,2-11 0,-3 7 0</inkml:trace>
  <inkml:trace contextRef="#ctx0" brushRef="#br0" timeOffset="19383">17841 5469 18425,'6'-43'1320,"0"0"1,0 0 0,3-14-1,-3 10-844,-6 20-95,-1 13 28,-1 9-364,0 4-40,-5 24-3369,-1 14 3342,0 12 19,4-14 0,2 4-1168,4 7 1,2 0 1100,-1-7 0,1 0-655,6 19 1,2-1-35,-1-20 0,1-1-359,1 6 1,0 0-312,-3-7 1,-3-2-8010,-11 18 9438,-8-25 0,-3-11 0,5-14 0</inkml:trace>
  <inkml:trace contextRef="#ctx0" brushRef="#br0" timeOffset="19640">17785 5787 202,'-6'-43'2457,"0"1"1,-1-1-1,0-8 1,0 2-618,1-4 1,1 2-1209,0 9 1,0 0-353,1 2 0,-1-1 289,-4-8 0,1 5-373,0 5 1528,5-19-1685,23 46-17,23 7-10,3 15-563,4 12 0,0 4 553,-22-11 1,1 5-6,4 6 0,7 8 1,-1 2-1,-6-5 971,-4-1 1,-3 2-974,2 2 1,3 8 0,-2 0 0,-6-5-8,-6 0 1,-5-1 5,7 14 1,-10 0 8,-25-13 0,-7-4 280,-14 9-324,1-24 0,-8-4 0,4-3-29,8-5 0,1-2-230,-29 4 0,-2-5-694,16-9 1,2-3 993,5 2 0,2-1 0,-22-10 0,41 8 0</inkml:trace>
  <inkml:trace contextRef="#ctx0" brushRef="#br0" timeOffset="20040">18338 4812 12876,'-47'-13'1026,"1"0"0,0-1 0,-6 2 0,-2 0 1,3 6-409,-8 9 1,2 6-1736,0-4 0,-4 6 1373,13 4 1,-3 6-1,-1 3 1,5 0-132,-2 5 0,4 1 0,-2 4-58,-1 1 0,-3 4 0,1 0 1,6 0-40,4-1 0,4 0 0,4 5 11,5 2 0,2 5 0,4 1 1,5-2-22,6-2 1,6-2 0,2 3-19,3 0 0,1 4 0,4 0 0,2-6-2,5-3 0,4-4 0,5-2-6,13 7 1,7-2 0,6-5-10,-3-10 0,4-4 0,2-2 0,0 0 6,2 1 0,1 0 0,1-2 0,3-2-276,-5-3 1,3-1 0,0-1 0,1-2-1,-3-2 301,5-2 0,-2-2 0,-1-2 0,0-3 19,-2-2 1,1-3 0,-2-1 0,-2-1 141,2 0 1,-2-2-1,0-4-95,3-6 1,0-5-1,-4-2 68,3-8 1,-5-7-35,-7-2 0,0-6 0,-6-1-312,-10 4 0,-4 0 1,-3-3 232,-3-10 1,-4-4-1,-5 5-15,-5-5 0,-9 2-2,-3 11 1,-4-1 0,-3 3-10,-1 9 0,-3 3 1,-4-1-37,-5-1 0,-3-1 1,-4 1-1,1 3-143,-10-2 0,0 4 1,-4 2-364,5 8 1,-3 0 0,0 4 0,3 3-574,1 3 1,2 5 0,0 2 1105,-3 2 0,-1 2 0,8 1 0,-11 2 0,4 1 0</inkml:trace>
  <inkml:trace contextRef="#ctx0" brushRef="#br0" timeOffset="21034">16969 5715 13569,'24'-21'-78,"5"4"39,9 17 22,13-2 11,-18 0 1,1 0-341,6-1 0,2 0 351,3-1 1,1 0 33,-3 0 0,-2 0 255,-6 1 0,-4 0 1364,8-1-606,-24 0-878,-23 2 128,-16 0-2990,-17 2 3377,-11 0-33,-4 1-41,-5 2-299,29 0 0,-1 0 65,-5 1 0,-3 0-497,-10 1 1,-2 0 326,10-1 0,-2 0 1,-2-1-286,-5 2 0,-3-1 0,0 0 288,-3 1 1,-2-1 0,2 0-53,1 0 1,0 0-1,2 0-50,6 0 0,2 0 0,2-1 1112,-8 1 1,6-1-1091,-13 2 272,30-3-350,19-1 1138,8-1-1457,3 0 1538,2 3-2300,4 3-1383,10 4-454,3-2 2862,23 4 0,-26-8 0,10 0 0</inkml:trace>
  <inkml:trace contextRef="#ctx0" brushRef="#br0" timeOffset="21373">16462 5430 17591,'-17'-43'1034,"0"0"0,3 3 1,-4 11-621,-15 23-117,-8 9-39,-16 11-118,27-1 0,0 4-2022,-7 11 0,1 3 1969,10-9 0,2 2 53,-9 12 0,2 2 114,13-11 0,2 1-162,-5 12 1,2 0-49,-2 13 96,11 9 84,23-31 6,18 2-62,28-10-429,-17-14 0,3-2 213,-6-3 1,3-1-571,8-1 0,7-1 0,-4-1-3496,5 1 0,0 0 4114,-7-1 0,1 1 0,-6-1 0,-8 0 0,-6 1 0,2-1 0</inkml:trace>
  <inkml:trace contextRef="#ctx0" brushRef="#br0" timeOffset="22290">14478 5500 20733,'-22'-35'246,"-6"10"-150,-27 40-63,16-4-14,6-2 1,-2-1 81,-12 0 11,-2-4 17,-12 0-17,2-5-56,-1-4 50,0-2 93,26 1 1,1-1 1,-10-2 219,-1-7-56,29 7-156,4 1-147,6 4-72,5 3 17,0 5 10,0 1 18,2 14 16,-1 8 57,-5 27 5,-5 3-387,1-14 1,0 1 336,-4 10 5,2 8 50,7-17-5,3 3-5,4 8-18,3-3 23,10 4-89,-5-21 16,10 9 6,-3-22-6,9 0-17,-2-9-22,4-11 0,4-3-62,-2-5 1,1-1-255,17-4 0,4-1-225,-4-3 1,0-1-483,-2 0 1,-1 0-1143,-6 1 1,-4 0 2164,14-10 0,-26 12 0,-16 4 0</inkml:trace>
  <inkml:trace contextRef="#ctx0" brushRef="#br0" timeOffset="22506">13839 5997 21864,'12'-46'-453,"27"7"363,-7 31 0,5 5-756,3-2 1,1 0 610,4-1 0,3 0-150,-5 1 1,2-1-1,0 0-634,0 0 0,0-1 0,0 0-475,5-2 1,1 1-1,-5-1-458,-3-1 0,-3 0 1952,-2-2 0,-6 1 0,-8 2 0,-2-1 0</inkml:trace>
  <inkml:trace contextRef="#ctx0" brushRef="#br0" timeOffset="22884">14592 5119 1843,'-45'-17'1313,"-1"1"0,0-1 0,-8 0 0,-2 2 0,-3 5-832,11 7 1,-2 4 0,0 2 0,1 0-327,-7-1 0,2 1 0,-2 2-40,5 0 0,-1 1 0,-1 2 0,-2 5 230,2 7 0,-4 5 0,0 3 0,3 0 0,5-2-231,-3 0 0,6-2 0,-5 6-30,5-3 1,-4 4 0,-4 2 0,2 2 0,3 1 0,8 0 32,3 7 1,8 3 0,2-1 0,1-1-83,-7 6 1,2-2 0,4 3-7,2 4 1,3 3 0,14-2 63,19-5 1,11-2-1,5-2 70,-1-7 1,5-3 0,4 0-138,4 2 1,5 2 0,2-2 0,0-5-11,2-4 1,1-4 0,6-3 6,-2-5 1,7-2-1,2-1 1,-1-1 0,-6-2-15,1-1 0,-4-2 1,5 0 1,-8-3 0,5 1 0,3 0 0,2-1 1,-2-1-1,-2-3 12,2-1 1,-1-3-1,0-1 1,-1-1-1,0 0-24,1-1 0,0-1 0,0 0 0,0-1 0,-2-1 17,11 0 1,-2-1 0,-1-2 0,-1-4 34,-3-6 1,0-5 0,-3-2 0,-8 3-13,3-3 1,-4-4 14,-7-4 1,4-7-1,-3-1 1,-8 4 431,-9 0 0,-6-1-455,2-9 1,-1-7 0,-9-1-17,-14-3 0,-10 0 0,1 3-17,8 15 0,0 1 1,-6-1-1,-11-9 1,-7-5-1,-3 3 1,3 10 269,-1 10 0,-3 6-281,1-3 0,-4 0 0,-3 5-148,-7 8 1,-2 5 0,-1 4-11,7 2 1,0 2 0,-3 2-3107,-15 0 0,-5 2 0,7 3 2957,3 3 1,7 4 0,14-1-1,7 0 1,12-2 0</inkml:trace>
  <inkml:trace contextRef="#ctx0" brushRef="#br0" timeOffset="24165">14050 7042 10501,'7'-59'1822,"0"0"0,0 6 0,2 4-195,-1 12 1,0 4-429,7-14-1172,-7 22 892,-5 20-875,-3 17 80,-5 49-102,1-16 35,-3 9 0,0 2-49,3-25 1,0 3 72,-3 19 0,-1 9 0,1-4-106,2-3 0,1 0-65,-2 4 1,1 4-1,1-7-112,4-8 1,2-4-1087,2 9 1,3 0 1287,6 5 0,2-3 0,-8-21 0,1-1 0,3 5 0,0-1 0</inkml:trace>
  <inkml:trace contextRef="#ctx0" brushRef="#br0" timeOffset="24672">14117 8390 22582,'-10'41'22,"5"-18"-45,-6 28 1,-1 8-1254,6-18 0,2 0 671,-2 9 0,4 4-1989,5-10 1,3 2 0,2-3 2098,2 6 0,1-4 0,1-1 0,1-7 0,4-6 1</inkml:trace>
  <inkml:trace contextRef="#ctx0" brushRef="#br0" timeOffset="24883">14046 8657 10479,'-8'-57'1551,"-1"-1"1,1 1 0,0 3-1,1 0 1,3 2-1140,4 4 1,3 1 0,0 4-304,0-1 0,3 1-17,6-7 1,6 6-37,24 2-62,-10 17 1,4 3-633,6 3 1,4 4 536,6 3 1,1 5-82,4 4 0,-2 5 53,-12 1 0,0 5-770,11 14 0,-6 7-2213,-24-2 1,-3 2 3111,7 9 0,-4-2 0,-12-3 0,-10-21 0</inkml:trace>
  <inkml:trace contextRef="#ctx0" brushRef="#br0" timeOffset="25056">14036 8655 15564,'-3'0'4749,"0"0"-4480,3 0-252,81-56-1282,-50 42 1,3-1 1055,10-8 0,5-4 0,-1 3-895,6 6 1,0 2 749,-6 1 1,2-1 0,-6 1 0,-7 4 0,-3 0 0,6-3 0,1 1 0</inkml:trace>
  <inkml:trace contextRef="#ctx0" brushRef="#br0" timeOffset="25448">14874 7696 9934,'-34'-25'1691,"0"0"1,-1 0-1,-13-3 1,-3 2 0,5 6-2279,11 9 1,-1 5 907,-11-2 0,-7 2 0,1 5-534,9 5 0,0 5 1,-1 1 408,-14 5 0,-3 2 0,0 4-358,13-1 1,0 2 0,0 4 0,-1 3 269,1 4 1,0 4 0,-1 2 0,2 1-1,4-3-559,1-1 0,4-2 0,1 1 0,0 5 478,-1 5 0,-2 4 0,2 2 0,3 1 0,6-3-13,3 10 1,7-2 0,3 3-171,3-8 1,0 3-1,5 0 1,5-1 173,6-6 0,4 1 0,5-2 0,7-2-140,12 1 0,10-1 0,4-4 0,-2-3 140,1-1 1,1-5 0,6-3-8,-5-7 0,4-2 0,4-2 1,2-2-1,0-3-59,-3-5 1,2-4 0,1-1-1,0-2 1,1-1 0,-2 0 69,5 0 0,0-1 1,-1-1-1,2-1 1,2-1 6,-8-1 0,4 0 0,1-2 0,0 0 0,-2-2 0,-3 1 0,-4-2 11,7-4 1,-6-1 0,-2-2-1,0 0 72,-3-1 0,-1 0 0,-1-1 0,-1-2-21,10-8 1,-1-3 0,-2-2-38,-2-2 0,-1-3 0,0-2-18,-6 4 1,0-2-1,-2-2 1,-3-2-21,-5 1 1,-2-1 0,-3-1 0,-3-1-2,2-13 0,-4-1 0,-8-2 228,-10 12 1,-4-1-1,-6 0 1,-6 2-246,-6 4 1,-6 2-1,-4 1 1,-2 3-26,-4 1 1,-3 2-1,-3 4 1,-3 3 127,-6 3 1,-4 5-1,-3 4 1,0 3-422,5 6 1,-2 4 0,0 2 0,1 0 0,3 1-188,-12 0 1,3 2 0,-2 2 506,10 2 0,-5 2 0,0 1 0,5-1 0,10 0 0,4-1 0,4 1 0,-14 6 0,-1 0 0</inkml:trace>
  <inkml:trace contextRef="#ctx0" brushRef="#br0" timeOffset="26039">13729 7543 1776,'-5'-8'4791,"-12"-26"1,0-5-3660,6 12-690,-6-13 1,0 1 3292,7 12-2295,-1 3-271,4 8-1181,1 7 35,6 14-1,1 4 671,8 15-609,13 20 22,9 5 936,-9-19 0,4 0-916,0-7 0,3-4 53,21 11 36,-14-18 1,3-3 86,5-6 1,1-5-146,1-2 0,1-4 33,13-9 0,-4-5-117,-24 7 1,-3-3 1,1-2 1,-3-1 170,1-15-39,-3-10-167,-6 8 4,0-11-60,-14 34-309,6-3-28,-7 18-6858,7 24 7211,-4 0 0,1 4 0,-5-12 0</inkml:trace>
  <inkml:trace contextRef="#ctx0" brushRef="#br0" timeOffset="27415">11061 5941 4336,'-7'-2'6072,"1"0"-3308,6 2 698,0 0-513,-25-7-2646,18 6-62,-19-6 436,24 7 96,1 0 624,17 0-1112,14 0-128,34 0-101,-22 0 0,4 0-902,8 0 0,3 0 864,-15 0 1,0-1 0,1 1-4,3-1 0,0 1 0,0-1 7,2 0 1,1-1-1,0 0-5,2 0 0,1 0 0,0-1-3,1 0 1,0 0 0,1 0 5,-1 0 1,0 0 0,1-1-940,6 0 0,0 0 0,-5 1 924,3-1 1,-3 0 2,10-1 1,-6 1-322,-4 0 363,1-1-97,-16 2 75,-20 2 1090,-7 1-1023,-8 0 3195,0 0-3105,4 0 530,4-1-586,6-2 173,3 0-235,0-1-5,-6 0-12,-6 2-27,-6 1-919,-3 1 896,-11 11 0,7-8 0,-7 7 0</inkml:trace>
  <inkml:trace contextRef="#ctx0" brushRef="#br0" timeOffset="28666">11408 5659 9531,'4'-8'4772,"0"2"-3602,-4 6 1676,0 0-2712,24-38 57,-21 33 1008,-9 2-519,-19 28 0,-8 15-534,7-10 0,-2 2-75,0 1 1,-2 3 0,4-3 112,4-5 1,3 0-26,-12 18 1,1 1-70,-1 5-15,14-18 1,2-1 36,2 7-17,1 21-83,6-27 10,5 2 73,12-23 107,16-3-93,10-6 0,6-3-101,4-3 1,4-1-482,-6 0 0,3-2 0,-1 1 151,17-3 0,-3 0-284,-14 2 1,-1 1 105,0 1 1,-7 2 0,-11 0 0,2 1 0</inkml:trace>
  <inkml:trace contextRef="#ctx0" brushRef="#br0" timeOffset="38691">822 11444 19395,'24'-58'1864,"-1"0"0,-4 7 0,-3 6-1393,-3 6-46,-8 15 167,-8 14-635,-3 5-192,-18 20 249,2 3-66,-3 10 1,-3 5 29,2 1 1,0 3-610,-8 12 1,-1 3 595,2 1 1,4 2-1,11-14 0,3 1 0,3-2-22,2 8 1,6-3 16,3-3 1,7-5-186,14-10 1,7-7 108,3-8 0,5-5 9,12 1 0,4-6-525,-6-6 0,2-5 0,-3-1 518,4 1 1,-1-4 98,-1-6 0,0-4 1,-7 2 46,5-11 64,-11 3 1,-5-2 82,-15-7 854,-18-8-1016,-16 19 0,-8 3-121,-3 3 0,-3 2 106,-4-1 1,-1 3 941,-5 1 0,0 2-944,2-1 0,1-1-320,2-1 0,2 0 328,2 1 1,4-2 16,9-7 0,6-1-8,4-3 11,1-25 459,26 22-487,28-5-17,12 15 11,-7 14 1,3 6-346,-7 7 0,-1 2 351,0 1 0,-1 2 0,-9 2 0,-1 1 11,-2 4 1,-1 2 102,-3 3 0,-2 4-153,4 17 0,-6 7-113,-10-3 1,-5 1-425,-4 2 1,-5-1-346,-9 7 0,-5-1-1519,2-10 1,-1-1 2439,-1 4 0,1-2 0,-4 9 0,11-28 0</inkml:trace>
  <inkml:trace contextRef="#ctx0" brushRef="#br0" timeOffset="38880">1776 11551 25130,'-60'11'-637,"12"1"0,44 5 0,2-6 0</inkml:trace>
  <inkml:trace contextRef="#ctx0" brushRef="#br0" timeOffset="39848">4008 11532 20979,'-11'-54'986,"0"0"0,0 2 0,1 9-432,3 21-229,-3 4-364,2 25 39,-2 22-34,-1 33-22,-1-1-1839,3-13 1,-1 4 880,0-3 1,1-1-337,-1 2 0,1 0 896,-2 7 0,2-7 1,2-9-1,1-2 0</inkml:trace>
  <inkml:trace contextRef="#ctx0" brushRef="#br0" timeOffset="40197">3932 11734 17978,'-19'-46'703,"-1"-1"1,0 1-1,1 0 1,-1 0 0,4 5-184,5 5 1,3 3-319,-7-24-54,11 14 0,5 3-120,7 8 221,20 3 0,6 6-260,5 12 2,15 15 1,6 11-946,-12 16 0,-3 7 879,-7-8 0,0 2 1,-2 3-115,1 5 1,-2 4-1,-5-2 115,2 3 0,-7 1-341,-10 1 1,-4 4-1,-6-6 328,-4-8 0,-6-1 85,-4 6 0,-5 4 1,-8-5-415,-9-11 0,-6-5 0,-2-1 492,-1 1 1,-1-1 0,0-2-40,-1-1 0,-1-2 1,0-4-649,-4-4 0,-2-4 1,7-3 738,-21-4-319,10-11 1,7-10 34,22-29-68,17 9 1,10-4-1298,23-10 1,9 2-204,-9 14 0,3 3 1724,16-8 0,-3 7 0,-15 17 0,-2 3 0</inkml:trace>
  <inkml:trace contextRef="#ctx0" brushRef="#br0" timeOffset="40407">4793 11662 24715,'-33'46'-187,"0"0"1,4-10-1,7 0-4017,16 5 1,7-2 4203,3 0 0,-1 16 0,2-42 0</inkml:trace>
  <inkml:trace contextRef="#ctx0" brushRef="#br0" timeOffset="40591">4912 11377 20907,'-23'-48'752,"0"1"1,2 7-1,-1 8-757,-3 16-477,-9 32 202,23-2-869,-1 33-2262,27-3 3411,0-12 0,1 0 0,5 4 0,3-4 0</inkml:trace>
  <inkml:trace contextRef="#ctx0" brushRef="#br0" timeOffset="41074">5338 11454 24122,'-11'-47'408,"1"0"1,0 4 0,-1 12-291,-5 23-62,1 16-39,7 3 280,7 34-339,5-16 26,2 3 1,2 1 20,12 21-2136,-7-19 0,2 1 2125,2 0 1,1 0-7,0-2 1,0-2 415,-1-3 1,1-1-545,0 1 1,-1-2 88,4 5-95,-4 6 28,-15-19-78,-21 4 96,1-9-175,-30-3-27,3-13 83,-12-11 107,2-15 1566,31 4 1,3-4-1439,3-6 1,5-3 19,2-6 1,6-2 44,4 0 0,4-1 45,2 3 0,3 2 20,1 6 0,1 3 167,7-14-89,-5 18-157,-6 15-50,-3 16 102,-1 27-80,-1-1-14,-2 3 0,-1 4-245,-1-5 0,-3 1 220,-1 12 0,-3 2-17,0 2 0,-2 0-90,0 3 0,-1 0-261,4-13 1,0 2 367,-3 22 0,3-5 0,2-18 0,2-5 0,0 0 0</inkml:trace>
  <inkml:trace contextRef="#ctx0" brushRef="#br0" timeOffset="43332">6154 11438 14085,'-2'-42'1936,"0"0"0,-1 1 0,-3 7-1130,-7 15-274,-7 5-201,-6 14-180,3 9 230,-20 36-224,11 5-325,8-10 0,2 2 182,7-11 0,3 1 8,-2 10 0,3 3-14,4 1 1,2 2-15,1-1 1,3 0-23,5 4 0,5-3-11,7-15 0,5-5-23,19 10-1678,3-21 1,6-8 1671,-11-7 1,1-4 17,20-3 0,0-4-309,-19-1 1,-1-4 400,15-16 0,-1-3-240,-20 8 1,-1-2 298,11-10 1,-2-3-714,-15 3 1,-4 2 779,2-10 1961,-13-4-2033,-23 36 608,-15 6-681,-4 13-801,-8 19 0,0 5 789,3 3-11,0 6 0,5 1 2208,18 6-2197,8 9-11,12-14 50,28 1-16,-9-25 8,11-7 0,5-5 2,-11-9 1,1-4-224,15-3 0,1-3 207,-15 2 0,-1-4 123,10-10 0,-3-2 0,-3-2 100,-6-3 1,-5-2 95,-14-4-95,-11-16-117,-25 19-29,-18 8-38,-14 12-137,-6 13 100,30 8 0,1 2-14,-17 8-12,16 9 1,4 6-45,3 11 249,8-13 0,4 2-288,12 18-70,16-11-390,16 4-632,22-9-527,-10-20 0,3-4 795,-13-3 0,1-3-1627,16-3 0,0-6 2527,-15-4 1,-3-2 0,15-2-1,-10-4 1</inkml:trace>
  <inkml:trace contextRef="#ctx0" brushRef="#br0" timeOffset="43549">7150 11589 15877,'-4'-47'1753,"0"0"0,0 5 0,-1 9-750,-3 15-465,2 10-460,1 5-134,1 3 45,1 7 34,0 5-23,0 9-17,1 14 6,2-13-45,2 12-180,2-12-134,0-1-515,2 2-1551,0-8 1588,3-3 0,-4-6 0,1-3 0</inkml:trace>
  <inkml:trace contextRef="#ctx0" brushRef="#br0" timeOffset="44049">7298 11500 15003,'0'-3'7355,"0"1"-4807,0 2-2475,-25-44-40,19 32 6,-20-31 6,23 51-3330,-9 20 3329,2-3-138,-14 32 178,2-6-59,6-18 1,1 2-26,0-1 0,1 1 8,2-3 0,2 0-13,-3 22 10,7-13 7,5-16 105,5-9 214,-1-11 3364,4-3-3308,6-18 109,6-18-356,2-14-81,-8 14 0,-2-1-281,1-2 1,-1 0 246,-1 5 0,-1 1 3,2-2 0,1 2 8,2 1 1,2 2 8,7-12-153,1 10 0,1 2 130,2 4 6,10-1-39,-17 24-28,-1 15 17,6 16-57,5 17 20,-13-18 1,-1 2-30,2 2 1,-2 1-411,0 1 0,-1 1-617,-1-1 0,-1 0-949,0-2 0,0 0 2064,3-2 0,-1-4 0,1 4 0,1-9 0</inkml:trace>
  <inkml:trace contextRef="#ctx0" brushRef="#br0" timeOffset="44465">7960 11592 21741,'4'-42'1140,"0"1"1,-1 0 0,-2 9-518,-6 15-259,-2 3-185,0 7-151,2 4-6,1 11 1,-1 10-18,0 14 1,-1 4-6,0-4 0,0 2-410,-2 15 1,-2 1 411,2-12 1,-1-1 0,0-1 0,-1-1-1,1-3 1,1-3 9,-5 18-12,6-18 128,5-15 197,5-16-274,3-7 16,11-21 6,8-13-29,0-4-217,-5 10 0,4-6 0,-3 5 195,-5 9 1,0 0 25,10-15 1,3-6-1,-3 9 3,3 0 16,-2 7 0,-1 5-56,-9 13 12,10 0-18,-13 21-22,5 11 1479,-1 14-1501,-2 14-56,-10-10 0,-1 1-412,-2-2 0,-1-1 213,0 0 0,-1 0-3850,-1 5 1,0-3 4143,2 4 0,-1 5 0,1-29 0</inkml:trace>
  <inkml:trace contextRef="#ctx0" brushRef="#br0" timeOffset="44874">8642 11636 16587,'-7'-8'3876,"1"2"-1764,6 6-1586,0 0 371,-26-4-813,26 2 392,-8-4-403,37 2 1093,11-3-1110,3-7 22,4-9-5,-9-3-39,-5-1 38,-11-7 35,-11 6 22,-2-6 50,-5 6 174,-13 6-281,-5 12-27,-15 11-6,-6 14-16,-6 15-23,17-3 0,2 2 0,-7 14-31,12 0 0,6 2-92,11 11-228,-1-21 0,4-1-69,21 23 50,-2-29-709,9-7 1,8-3-1580,4-12 1,1-3 752,-1 2 1,1-2-843,3-5 0,-3-5 2747,11-6 0,-25 6 0,-2-1 0</inkml:trace>
  <inkml:trace contextRef="#ctx0" brushRef="#br0" timeOffset="45331">9476 11633 16458,'11'-45'771,"-1"1"0,1 3 0,-8 8 316,-31 13 1303,11 10-2182,-23-4 868,13 14-1059,5 4 510,-10 22-504,13 7-12,-3 10-6,11-15 1,0 3 893,1 7 1,1 1-878,1 8 1,1 0-345,0-7 1,1-2 333,6 22 32,13-33 35,14-8-40,6-11 0,3-3-28,18-5-455,-15-7 0,6-4 0,-4-1 472,1-5 0,0-2-17,9-3 0,0-2-70,-3-3 1,-2-5 122,1-8 0,-2-2-232,-8 9 1,1-4 179,-9 2 1,2-5-1,-2-2 1,-3 3-585,4-16 0,-4-2 609,-2 3 1,1-4-1,-5 2 24,-7 9 1,-3 2 0,-3 2 547,2-6 0,-6 0-374,-10-7 0,-5 5-44,-13-2-93,7 19 0,-3 4 889,-9 5-987,10 13 1588,0 19-1588,10 4-1660,-4 26 1,2 7 1659,3 8 0,3-11 0,1 8 0,1-5 91,2-7 0,3-1-97,-1 11 1,2 4-277,2-8 0,1 1 0,2 0 63,2-1 1,1-1-1,0 1 45,-1 0 1,-1 0 0,4 0-1123,4 2 0,2-1 0,-1-7-2395,8 7 3283,-4-10 0,-1-4 0,-7-15 0,-2-2 0</inkml:trace>
  <inkml:trace contextRef="#ctx0" brushRef="#br0" timeOffset="46298">10044 11592 25651,'-6'-46'-101,"0"0"0,36-3 0,13 11 48,-13 29 0,4 6-2034,19-4 1,9-1-1,-9 3 1936,-20 3 0,-2 1-328,26-2 0,0 2 504,-1 2-1262,8 0 1755,-24 1-395,-4 0 661,-22-3 370,0-1 3369,-13-2-3722,-6 0-487,0 1 229,-9 1 6,-7 5-398,-3 4-123,-4 8 0,10 8-16,7-2 83,23 16-50,2-20-17,17 10 56,21-20-12,-5-7-38,12-2 8,-27-6 0,-1-3-3339,14-16 3353,-1 0 79,-13-8-74,-23 18 107,-3-16-50,-12 13-12,-11-8 1,-13 10 10,-13 7-16,-11 5-67,-5 13-12,-1 7-2290,7 13 2256,9 7 18,10 6 1992,11 9-2071,12 5-84,18 6 34,5-14-101,9-14 0,6-4-162,23 3 134,-10-11 0,4-4-12,0-7 1,2-5 8,5-1 0,1-4-301,3-2 0,1-2 444,2-2 0,0-2 106,1-3 1,-1-2 55,-2-2 1,-1-1 47,-5 0 0,-2-2 72,-7 1 1,-5-1-832,-7-1 1,-4 1 850,0-6 1933,-17 1-1887,-27 13-85,-10 6 0,-7 4-268,-3 2 0,-3 2 134,-3 0 0,-2 4-6,-9 12 0,3 6-25,18-1 0,3 3-11,-6 2 0,5 1 621,-1 17-624,26-13 3112,19-15-3123,13-1 17,18-9 10,15-9 12,-22-5 0,1-2 209,4-4 1,0-2-199,1-4 0,0-3 3,-1-3 0,0-3 33,2-11 1,-3-6 10,-14 9 0,-2-3 0,-1-2-543,-1-3 1,-2-2 0,-3 1 526,3-18 0,-5 2 5,-6 6 1,-4 2 8,-1 14 0,-2-1-212,-3-22 1,-1 0 298,0 18 0,-1 0-23,-2-11 1,-1 4 91,-3 6-200,5 24-1,3 15 11,2 21-39,0 42 1,3-5-304,1 3 0,1 4 289,1-8 1,0 1-10,0-9 1,-1 2 0,0 1-621,-1 7 0,0 1 0,-1-3 352,0 1 0,-3 1 308,-5-7 0,-2 6 0,0-2 0,0-11 0,-2 12 0,-5 1 0,1-1 0</inkml:trace>
  <inkml:trace contextRef="#ctx0" brushRef="#br0" timeOffset="47908">13449 10819 17434,'6'-11'2260,"13"-24"0,-2-3-831,-14 12-1211,10-10 0,-6 5 107,-24 27 213,-14 35-328,9 1 0,2 3-160,1-3 1,1 2-1680,-2 7 0,-1 0 1676,4-2 1,0 1-11,0 4 0,-1 3-397,-2 10 0,2 3 377,4-3 0,4 0 2,5-5 1,5-2-9,2-13 0,5-3-159,9 1 1,7-3 200,14-6 1,4-5-38,-10-1 1,2-3 50,29 1 1,0-7 83,-1-10-104,-23-1 1,-2-3 266,7-26-158,-30-1-55,-7-19-34,-22 1-27,-5 9 60,-11-8 169,4 9-146,6 5 2908,2 1-2802,17 11 846,1 7-1064,12-8 571,2 13-577,36-10 23,-2 9-25,-11 3 0,-1 2-20,12 0 6,8 15-6,-24 8 12,9 18-1,-21-4-11,-4 28-11,-11-13-11,-1-13 0,-1 0-96,2 24-122,6-4-174,11-5-236,14-10-353,13-11-508,12-14 472,-25-12 0,-1-5-162,2-5 1,0-3 654,-2-5 0,-1-2 356,14-19 389,-21 5 0,-6-4 866,-2-12-374,-9 14 1,-5-1 569,-15-17-225,-12 1-417,-6 0 254,1 0-155,3 3-130,8 6-128,5 10 130,5 11-333,4 8-268,8 14 34,2 3 5,9 9 337,5 5-334,4 5 0,4 4-28,-2 0 0,1 2 6,1 3 1,3 5-1,-4-4-283,-1 0 1,-3 0 262,5 12 0,-6-1-12,-9 9-131,-2-1 159,-16 2 40,-9-28 6,-9 2 11,-2-21 16,0-12 524,7-3-445,-3-21 74,10 2-164,1-14-3431,16-3 3376,3 13 33,21-8-62,7 15 9,-10 10 0,4 0-191,3 0 1,2 1 195,3 1 0,0 0 23,-1 2 0,-2-1-44,-3 1 1,-2 1 51,13-7 3158,-16 1-3158,-13 1 39,-10 0-38,-8-1 605,-5 0-544,-5 1 185,1 3-101,2 3-107,3 4-5,0 2-40,2 6-10,-6 14 10,-2 12-21,-4 16-29,0 10-34,6 3-66,8 0 38,8-16-385,25 7 77,8-27 202,-7-9 1,2-4-86,1-8 1,0-5 218,3-2 1,-1-4 72,-1-2 1,-1-4 24,-3-2 1,-2-3 30,-3-2 1,-2-2 105,14-25 124,-11-1 73,-12 5 50,-10 7-16,-9 8-124,-3 11-179,-1 9 22,-3 6-89,1 13-3178,-3 21 3167,5-2 5,0 30-296,7-8 268,1-16 0,0 2 3,0 3 0,0 1-11,0 2 0,-1 1-20,-1-1 0,-1-1 11,0-2 1,-1-1-17,-3 21-40,4-16-156,3-16-656,5-12-2615,8-8 3517,3-4 0,-3-3 0,-4 0 0</inkml:trace>
  <inkml:trace contextRef="#ctx0" brushRef="#br0" timeOffset="48691">15451 11436 6938,'0'-11'3388,"1"2"-861,-1 9 4474,0 0-5960,21-46-133,-16 26-194,7-13 0,-2 0-98,-9 12-106,-2-6-325,-1 14-40,-1 3-33,-3 3 163,-13-3-174,-7 2-29,-18-3 1,-6 5 12,-6 1 4,0 2 7,6 2-1,8 1-34,7 5-38,15 0 16,-3 10-5,9 3 10,-6 9-3380,-5 18 3353,8-12 28,-2 19-6,13-15 0,5 10-2229,20 7 2213,-1-19 16,26 7-188,16-23 161,-9-4 10,-11-10 0,1-4 29,13-11 1021,-17 0 1,-2-6-961,-6-4 0,-4-3-28,13-18-22,-21-4 44,-15 0 57,-7-5 41,1 13 1,0-1-65,-5-12 425,-2-5-313,6 35 70,0 3-260,1 11-2280,1 14 2223,1 2 1096,0 22 0,1 6-1101,5 24-14,-1-8 0,3 3-435,3-9 1,2-1 412,1 4 0,2-2-9,-3-8 0,1-2-64,-1-3 0,1-1-1267,6 4 1,0-2-3323,7 5 4698,-3-8 0,-1-5 0,-8-15 0,1-2 0</inkml:trace>
  <inkml:trace contextRef="#ctx0" brushRef="#br0" timeOffset="49441">16179 11556 19994,'-2'-51'1433,"0"-1"1,1 7 0,-2 6-577,-6 13-352,-2 9-236,-2 4-213,4 21 22,2 21-39,4 8 3,1-3 0,2 6-1,0 2 0,0 6 0,0-2-1159,1-3 1,-1-1 0,0 1 1120,0 6 1,0 2 0,0-2 7,-2 10 0,0-5-141,0-15 0,-1-2 138,0 7 1,-1-2 8,-2 18 33,2-21 12,1-19 420,0-14-298,2-18-139,-3-18-6,0-26 1116,2 15 0,1-3-1141,1-9 0,1-4-261,1 14 1,1-1 0,1-1 253,1-3 1,0 0-1,1 1-1,1-10 0,2 1-1,-1 12 1,1 0-1,0 1 6,6-17 1,0 2-359,-4 10 1,2 1 346,8-16 0,0 6-318,2 12 312,4-4 730,1 31-752,-7 20 1115,3 6-1126,6 45 22,-13 4 202,-5-12 0,-2 1-194,-5-12 1,-3-1-26,-5 15 1,-7-2-1,0-16 1,-5-1-15,-7 11 0,-6-2-33,-2-13 0,-3-3-87,-3-5 0,-2-3-134,-23 3-771,17-13 0,2-5-2915,-3-13 3988,-9-5 0,37 4 0,12 4 0</inkml:trace>
  <inkml:trace contextRef="#ctx0" brushRef="#br0" timeOffset="49831">16846 10774 18244,'-10'54'199,"1"0"1,-1-1-1,1 1 1,1 0-1,1-2 292,2-8 0,0-1 0,1 0-452,0 0 0,0-1 1,1 0-12,-2 16 0,0-4-14,1-14 0,1-1 19,0 4 1,1-4 1408,1-1-1168,-1 4 799,3-30-620,3-13 1938,16-24-2318,9-13-37,-6 8 0,3-3 211,2-2 1,1 0-212,4 0 0,1 0-11,0 2 1,1 3-7,-10 7 1,2 3 33,8 0 0,0 5-58,-3 12-18,19 9 18,-32 15-34,7 23-71,-14-11 1,-1 1-3218,6 23 3181,-8-22 1,-2 2-1322,-4 22-3320,-9 3 4787,3-28 0,-2-2 0,-3 8 0,2-20 0</inkml:trace>
  <inkml:trace contextRef="#ctx0" brushRef="#br0" timeOffset="50348">18203 11147 15753,'-6'-4'5041,"0"1"-3586,6 3-665,0 0-102,-5-67-228,-4 44-385,5-15 1,-4 5 419,-28 27-349,-3 14-82,9 1 1,-2 2-37,1 5 0,1 3-14,1 2 0,2 2 93,-15 24-107,17 0 28,14-12 391,29 5-295,12-21-12,28 3-239,-25-18 1,0-4 207,1-3 0,1-2 22,-3-2 1,-2-4 154,20-17-17,-18-6-96,-15-4-27,-17 0-45,-10 2-45,-8 4 325,-4 9-397,-1 10-1,4 9-1364,-5 24 0,0 7-831,2 3-964,-1 3 1,2 2 3203,6 7 0,7-20 0,1 0 0</inkml:trace>
  <inkml:trace contextRef="#ctx0" brushRef="#br0" timeOffset="50649">18191 11681 25741,'-48'7'97,"-1"1"0,6-2 0,9 6 9,20 29-33,16-12 11,12 7-45,4-22 118,21-5-39,-11-8-23,9-4 17,-14-4 162,-4-9-38,-4-4-63,-1-7-83,-8 0-90,-14 2-336,-14 10-2493,-27 10-7002,4 7 8850,-6 6 0,32-3 1,7-1-1</inkml:trace>
  <inkml:trace contextRef="#ctx0" brushRef="#br0" timeOffset="51557">3327 13100 13492,'-54'-4'154,"1"0"0,0 0 0,0 0 0,-1 0 1,-5 0-1,-1-1 0,4 1 0,8 1-137,1-1 0,6 0-90,-5 0 0,6-2 924,11-4-946,29-2 265,37 4 1,18 5-847,-4-1 0,5 1 863,-8 0 1,5 1 0,3-1 0,1 1-306,0 0 0,-1 1 0,6-1 0,9 1 303,-24 0 1,7 0 0,4-1 0,3 1 0,4 0-1,1 0 1,0-1 0,1 1 0,-2 0 0,-2 0 0,-4 0-1,-3-1-284,11 1 0,-4 0 0,-4 0 0,0-1 0,1 1 0,2 0 0,6 0 131,-13 0 1,5-1 0,2 1-1,2 0 1,2 0 0,0-1-1,0 1 1,-1 0 0,-3-1-1,-2 1 1,-5 0 0,-4 0-201,20-1 0,-9 0 1,-4 0-1,2-1 1,5 1 250,-8 0 0,1 0 0,3-1 1,1 1-1,1-1 0,1 0 1,0 1-1,1-1-72,-10 1 1,1 0 0,0-1 0,0 1 0,1 0 0,0-1 0,2 1 0,0 0 0,1-1 0,2 1 12,-6-1 0,1 1 0,2 0 0,0-1 0,1 1 1,1-1-1,0 1 0,1-1 0,0 1 0,0-1 0,0 1 1,0-1-1,0 1-11,-2 0 0,-1-1 0,0 1 0,1 0 1,-1 0-1,1-1 0,0 1 0,1 0 1,-1 0-1,2 0 0,0-1 0,1 1 1,1 0-1,1 0-2,-5 0 1,1 0 0,1 0 0,1 0 0,2 0 0,0 0 0,0 0 0,1 0-1,0 0 1,0 0 0,0 0 0,-1 0 0,-1 0 0,0 0 0,-1 1 0,-1-1-1,-2 0 1,-2 0-9,8 1 0,-2-1 0,-2 0 0,-2 0 0,0 1 0,-1-1 0,0 0 0,0 1 0,0-1 0,2 1 0,1-1 0,2 0 0,2 1 2,-9-1 1,2 1-1,1-1 1,2 1 0,0-1-1,1 1 1,1-1 0,1 1-1,0-1 1,0 1 0,0-1-1,-1 1 1,0 0 0,0-1-1,-1 1 1,-2 0 0,-1-1-1,-1 1 1,-2 0 2,10 0 1,-2 0-1,-2-1 1,-1 1 0,-1 0-1,0 0 1,-2 0 0,1 0-1,1 1 1,0-1 0,1 0-1,1 0 1,3 0 3,-8 0 1,0 0 0,1 0 0,0 0 0,1 0 0,1 0 0,-1 0-1,2 0 1,-1 0 0,2 0 0,-1 0 0,1 1 0,0-1 0,0 0 0,1 0-1,0 0 1,0 0 6,-3 1 1,0-1 0,1 0 0,1 1 0,0-1 0,1 1 0,0-1 0,0 1 0,1-1 0,-1 0 0,1 1 0,-1-1-1,0 1 1,1-1 0,-2 1 0,1 0 0,-1-1 0,-1 1 0,-1-1 0,0 1-10,4-1 1,0 1 0,-1 0 0,-1-1 0,1 1 0,-1-1 0,-1 1 0,1 0 0,-1-1-1,0 1 1,-1 0 0,1 0 0,-1-1 0,1 1 0,-1 0 0,1 0 0,-1-1-7,2 1 0,0 0 0,0 0 0,0-1 1,0 1-1,-1 0 0,1 0 0,-1-1 0,0 1 1,0 0-1,0 0 0,-1 0 0,0 0 0,0 0 1,-1 0-1,0 0-3,4 0 1,-1 0-1,1 1 1,-1-1 0,0 1-1,0-1 1,0 1 0,-2-1-1,1 1 1,-2-1-1,0 1 1,0 0 0,-2-1-1,-1 1-81,10 0 1,-2 0-1,-2 0 1,-1 1-1,-1-1 1,1 0-1,-1 1 1,2-1 0,0 1-1,3-1 80,-8 1 0,1-1 0,3 1 0,0 0 0,1 0 0,0 0 0,0 0 0,-1-1 0,-1 1 0,-1 0 0,-3 0 0,-2 0 0,-3 0 0,14 0 0,-3 0 0,-4 0 0,-1 0 0,-2-1 0,-1 1 0,0 1 0,7-1 0,1 1 0,-1 0 0,1-1 0,-1 1 0</inkml:trace>
  <inkml:trace contextRef="#ctx0" brushRef="#br0" timeOffset="54489">6631 14675 23663,'-5'-24'492,"-3"30"-428,-1 41 1,1 19-50,-2-20 0,0 0 0,0 0-2843,-4 14 1,0-1 2821,0-4 1,-1-3 8,5-16 0,0-3 1428,-7 27-1373,8-28 1,1-3-1075,-1 3 1217,5-20-22,4-30-111,3-21 2,2-7 0,1-4-48,0 12 1,0-1 5,2-14 0,4-3-221,0 9 0,1-1 1,2 0 244,-2 6 0,1 1 0,2-2-23,0-1 1,1-2-1,2 0 1,-1 3 7,4-1 1,0 3-1,1 3-1,11-10 1,-1 5 882,-8 14 1,1 4-909,7 5 1,0 8-35,12 13 15,-13 5 0,2 8-930,2 21 0,-2 7 932,-9-10 1,-2 1 10,5 12 1,-2 5 337,-11-11 1,-3 3-1,-1-1-531,1 12 1,0 3-116,-2-4 1,0 4-1,-1-5-123,-4-1 1,0-1-2852,1 0 0,0 3 0,-1-8-5506,3 14 8783,-1-9 0,0-7 0,-3-29 0,-3-7 0</inkml:trace>
  <inkml:trace contextRef="#ctx0" brushRef="#br0" timeOffset="54700">6786 14993 20795,'-4'-4'2392,"0"1"-2264,4-26 1,5-7-6,14 7-95,-5-12 0,4 1-50,35 12-539,-19 14 1,3 1 179,7 0 0,2 1-1106,6 0 0,2 1 1487,9 0 0,-3 1 0,-24 3 0,-3 2 0,27-3 0</inkml:trace>
  <inkml:trace contextRef="#ctx0" brushRef="#br0" timeOffset="55116">7527 13941 18756,'-56'-8'450,"1"1"1,-1 0 0,0 0 0,-1 5 0,-3 1 0,-1 3 0,2 2 0,6 3-1677,-8 7 0,5 4 1,-3 4 1312,8-3 0,-2 1 1,-3 2-1,1 1 0,3 3-286,3 0 0,2 2 1,0 1-1,1 2 1,1 1 236,-1 3 0,0 0 0,1 3 0,1 1 0,2 1-19,1 1 0,1 2 0,2 1 0,1 1 1,2 0-15,4 0 1,0 2-1,2-1 1,3 2 0,3-1-4,-2 10 1,4 0 0,4 0 0,5 0 2,6-5 1,3 0 0,6-2-1,5-1 15,11 11 1,8-4 0,8-4-13,-2-17 0,5-3 1,4-2-1,2-4-17,5-1 1,3-3 0,3-3 0,0-3-30,3-1 0,2-3 0,1-3 1,1-2-187,-3-4 0,3-2 1,0-2-1,-1-1 1,-4 0 203,-4 0 0,-4-1 1,0-2-1,3-2-8,1-3 0,3-1 0,1-3 0,-2-1 0,-4-2-98,-6-1 0,-3-3 0,-2-1 1,3-3 146,4-4 0,4-3 0,0-2 1,-2 0-1,-4 2 1,-3 2 0,-3 2 0,-2-1 0,1-4 43,8-9 1,2-4 0,-3-1 0,-7 2 8,-9 3 1,-5 2 0,-2-2 114,5-11 0,-2-2 0,-3-1-139,-6 1 1,-3-1-1,-5 0-5,-3 2 0,-5-1 0,-4 2-14,-3 4 1,-4 0 0,-5 4 454,-3 4 1,-3 3 0,-5 4-493,-18-7 0,-6 9-70,-7 11 1,-3 9-235,18 10 1,-1 5 0,0 3-582,-2 4 1,1 3-1,3 1-3879,-8 6 1,4 0 4647,5 2 1,8-3-1,10-4 1,11-7-1</inkml:trace>
  <inkml:trace contextRef="#ctx0" brushRef="#br0" timeOffset="55606">8084 14818 22099,'18'4'1127,"31"-3"-1080,6-5 1,8-3-1043,-12 3 0,2-2 0,2 0 995,-9 0 0,1 0 0,2-1 0,1 0-24,0 0 0,3-1 1,0 0-1,-1 0 1,-3 1-565,12-1 1,-3 0-1,2-1 466,-2 1 0,3-1 1,0 0-1,-7 2-514,9 0 0,-3 2-699,-15 0 1,1 1 0,-4 1 1334,6 0 0,-7 1 0,5 1 0,-26 1 0</inkml:trace>
  <inkml:trace contextRef="#ctx0" brushRef="#br0" timeOffset="56266">9417 14351 22968,'-38'-17'175,"0"0"1,0 0 0,16 7-266,24 10 152,10 7 38,15 6-21,19 13-49,-8-2 1,0 1-283,-11-8 0,0 2 254,9 11 1,-4 2 20,-8 16-1606,-16-8 1,-5 2 1612,-9-6 1,-3-1-12,-2 1 1,-3-3-210,-6-3 0,-2-3 151,-8 13-233,-3 6-909,15-7-5653,21-10 6834,14-9 0,-2-11 0,-1-6 0</inkml:trace>
  <inkml:trace contextRef="#ctx0" brushRef="#br0" timeOffset="57089">10103 14857 19848,'1'-54'1135,"0"0"1,0 0 0,0-11 0,0 6-921,0 18 1,0 6 428,-3-8-352,-1 26-393,0 5 6,-1 13 83,0 37 24,1-6-10,0 5 1,-1 6 0,1 14 0,-1 1-353,1-9 0,0 2 350,0-3 0,1 3 0,-1-6 0,1-7 0,1-3-5,-2 26-1,-2-27 197,4-22 324,-3-5-392,-1-20-95,0-4-11,-6-25 22,2-8-28,4 14 0,0-3 21,2-6 1,1-2-17,3-16 1,2 0-11,-1 18 0,1 2 13,4-17 1,3 3-9,-1 25 0,1 2-8,3-3 0,2 0-218,5 3 0,4 3 226,2 6 0,3 5-39,7 1 0,1 5 17,18 4-95,-22 11 0,-4 4 78,0 9-1480,-4 7 0,-2 4 1497,-2 6 5,7 21-35,-24-21 0,-6-1 47,-3 11-1,-11 5 1,-4-2 0,-5-9 141,-6-2 0,-3-4-46,-19-7-56,5-1 67,1-21-50,34-9 106,-1-4-28,4-10-134,6 8 3122,4-11-3139,7 14-2643,27-3 2654,-9 8-180,11 5 1,1 3 174,1 3-9,10 8 0,1 3 0,-17-4 0,-2-1 5,7 4 1,-1 1-34,-5 1 0,-5 1-3,-3 4-56,-17 10 0,-9 2-365,-31 9 309,1-8 0,-7-2-199,-8-12 0,-2-6 48,8-4 0,-3-2-902,0-4 0,-4-3 1,6 0 1217,8-3 0,1-1-8,-23-2 0,6-2 0,23 0 0,3-3 0</inkml:trace>
  <inkml:trace contextRef="#ctx0" brushRef="#br0" timeOffset="57490">10506 13946 13065,'1'-10'7024,"-1"1"-6828,-10-22 0,-10 0 638,-43 24-680,30-19 0,-3 5-955,-9 32 0,-6 19 1,4 3 906,12-4 0,2 2 1,-1 3-389,-2 4 0,-3 3 0,0 2 0,4 2 297,4 0 0,2 2 1,3 1-1,1 2-7,0 3 1,3 2-1,1 0 1,2-1-4,-2 5 1,3-2 0,6 4-286,7-8 1,4 5 0,3 0 0,1-2 0,1-8 273,3 12 1,6-3-8,1-6 1,4 7-1,3-2 1,0-12-216,2-12 0,6-5 211,13 6 0,7 0 1,-3-4 13,-7-8 0,3-3 17,3-3 0,9 0 0,2-3 0,-6-5 25,-5-7 1,-3-6 0,3-1 0,1-1 1,3-1 0,0-2-1,-5-2-1,-3-3 1,-4-1-1,1-5 88,0-6 1,1-4-1,-1-3 1,-4 1-198,-1-2 0,-3-1 1,0-3 122,1-2 0,2-4 0,-1-1 0,-4-1-27,-6 4 1,-3 0 0,-3-1 0,0-1 315,-2-1 1,-2-1 0,-2-1-1,-3-1-313,-5-6 1,-4-3-1,-2 1 1,-2 4-100,2 3 0,-3 3 0,-5 0 90,-11-10 1,-8 0 0,-4 11-34,-13 11 0,-6 10 5,6 5 1,-3 3 0,-1 3-38,-4 6 0,-1 3 0,0 4-97,1 4 0,0 3 1,2 3-321,4 3 1,1 3 0,3 2-4455,-11 12 1,6 3 4584,17-7 1,5 0 0,-2 12 0,24-26 0</inkml:trace>
  <inkml:trace contextRef="#ctx0" brushRef="#br0" timeOffset="57889">10530 15951 14541,'5'-49'1483,"0"1"0,0-1 1,0 1-1,1-10 1,0 2-1,1 9-648,6-12 241,-5 26-1104,-6 19 202,-2 27-140,-2 26-27,-3-2 1,-3 9-1,0 0-17,0-5 1,0 0 0,0 2-1058,-3 9 1,-1 1-1,1-2 1030,-3 6 1,0-5-37,5-14 1,0 2-566,0 4 0,1 6 1,1-2-926,1 9 0,2 2 1563,3-1 0,1 4 0,1-9 0,0-14 0,2-5 0,9 25 0</inkml:trace>
  <inkml:trace contextRef="#ctx0" brushRef="#br0" timeOffset="58256">10491 17122 10603,'25'-42'1088,"-1"0"0,1 0 0,4-6 1,-6 4 2489,-12-11-2889,-21 25 1050,-8-2-1604,-19 10-51,-17 12-53,17 12 0,-2 5-210,-7 7 1,-3 5 167,-6 9 0,-1 5-2,18-6 0,0 1 0,0 3 581,2 1 0,0 3 0,3 0-611,3 0 0,1 1 0,4 0-151,-5 15 1,6 1-222,10-6 1,6-2-456,9 19-1105,22-27 1,11-6-2278,2-13 1,4-4 4251,12 5 0,-1-3 0,-17-9 0,-4-3 0,9-2 0</inkml:trace>
  <inkml:trace contextRef="#ctx0" brushRef="#br0" timeOffset="58624">10817 16714 16667,'-40'-39'1185,"1"0"0,-1 0 0,1 3 1,-1 2-1,-3 7-987,-1 9 0,-3 7 0,0 4-917,1 4 1,0 4 0,-1 3 772,-12 4 0,-3 5 1,5 3-40,13-1 0,4 3 0,-1 3-4,-11 10 0,-1 5 0,5-1-1104,2 1 0,3 3 1086,9-6 0,-2 3 0,0 4 0,4 3-31,5 0 0,2 6 0,2 1 0,1 0 0,1-1 12,-2 4 1,2-2 0,1 1 0,3 3 1,2-1 1,1 3-1,1 1 1,6-2 0,5-6-7,9 5 0,8-4 0,5-4 31,6-3 1,5-4-1,5-3-3,6-5 0,5-4 1,3-5 4,6-3 1,4-5 0,2-4-357,-11-5 1,1-3 0,1-3-1,0-1 358,4-4 1,1-2 0,-1-2 0,1-2-284,1-3 0,0-2 0,0-2 0,-2-2 282,0-1 0,-2-2 0,0-2 1,-1-5 145,-4-2 0,0-5 0,-1-2 0,-2-1 0,-4-1-6,-7 3 0,-2-2 0,-3 0 0,-1 0 0,0-1-94,7-7 0,-1-2 1,-2 1-1,-7 0-120,-4-5 1,-6 1 0,-5 1 121,-6 9 0,-4 1 0,-4-1-43,-6-10 1,-6 0-1,-3 0-61,-1 3 0,-3 1 0,-6 4-130,-11-3 1,-8 5 0,0 8-42,-9 6 0,-6 13 223,13 11 0,-6 5 0,1 3 0,9-1 0,6-1 0,3 2 0,-22 5 0,0 0 0</inkml:trace>
  <inkml:trace contextRef="#ctx0" brushRef="#br0" timeOffset="61816">16191 14116 18050,'14'-50'1720,"-7"16"-1199,-20 50-101,-24 12-325,6-8-17,0-6 1,-4-1 33,-22 2-1722,12-7 1,0-1 1676,-16 2 37,23-7 0,2-1 192,3-7 136,-1-4 151,13-3 33,8 1-179,7 4-253,2 3 3225,3 3-3459,-1 4 95,-3 9 55,-7 14-44,-6 16 6,-7 11 0,2 6-12,5 2 12,7-1-12,10-4-5,14-5 0,15-8-40,19-6-5,-2-11-20,-5-13 1,1-3-516,18-2 442,-17-7 1,1-2-51,-7-4 1,-2-3-91,2-3 1,-1-1-132,1-1 0,-1 0-272,-2-1 0,-1 0-2579,18-14 3215,-19 2 0,-18 14 0,-9 2 0</inkml:trace>
  <inkml:trace contextRef="#ctx0" brushRef="#br0" timeOffset="62057">15526 14446 22015,'52'-7'-63,"0"0"0,-1-1 1,6 0-1,1-1 1,-6 1-465,-9 2 1,-1 0 243,19-4 1,-1 0-326,-18 2 0,1 0-2669,8-3 0,5-2 0,-3 1 3167,0-1 0,-3 0 0,7-2 0,-8 2 1,-20 3-1</inkml:trace>
  <inkml:trace contextRef="#ctx0" brushRef="#br0" timeOffset="62417">16674 13929 8587,'-43'-29'808,"-1"1"1,1 0 0,-13 1 0,-4 3 0,4 5 185,3 5 0,-1 6-782,-4 2 1,-5 3 0,2 3-64,14 3 1,1 3 0,-4 2-170,-6 4 0,-7 3 0,0 2 0,5-2 40,0 1 1,5 1-1,-4 3-1,10-1 0,-3 2 0,-1 3 0,2 0 1,4 1-17,-7 8 1,4 2 0,1 2-6,4-3 1,-1 0 0,2 4-1,5 3-91,4 11 0,5 5 1,5 1-1,3-5 89,2-7 0,5-4 1,6 2 8,6 12 1,8 3 0,11-11 112,13-20 0,10-7 1,2-2-151,6 2 0,3-1 1,4-1-25,-4-1 0,2-1 0,3 0 0,2-1 0,-3-4 0,2 0 0,1-1 0,0-2 0,-1 0-194,5 0 0,-1-1 0,-1-2 1,0 0 230,-3 0 1,-1-1 0,0-1 0,-2-3 6,-4-2 1,-2-2 0,-1-2 0,-2-1 279,1-4 1,-2-1-1,-1-1-250,0 1 1,-1 0 0,1-5 74,5-8 1,1-6 0,-6-3 172,-11-1 0,-5-2 1,1-1-243,1 3 0,0-1 1,-3-1 19,4-19 1,-8-3 550,-8-3 1,-8-2-505,-9 16 1,-5 0-1,1 0 739,4-17 0,-6 3-838,-9 18 1,-6 3-1,-1 9-53,-20 4-113,3 12 1,-4 5-284,6 6 0,-1 5-4459,-19 5 1,0 3 3955,22-4 1,3 1 0,-19 8 0,55-15 0</inkml:trace>
  <inkml:trace contextRef="#ctx0" brushRef="#br0" timeOffset="63783">19291 14342 19529,'-54'-7'782,"-1"1"0,-2 0 0,3 2-622,20 4 0,0 1-1201,-15 0 1,-4 1 1185,11 1 1,-3 0 0,0 0-527,-5 1 1,-1 0 0,-2 1 402,4-1 1,-3 1-1,0-1 1,1 1-243,2-1 1,0 1-1,-1 0 1,1-1 234,-4 1 0,-2 0 1,2 0-1,1-1-6,-5 1 1,2 1-1,-1-1-174,9-1 1,-1 1-1,0-1 1,2 1 195,-8 1 1,2 1 0,1-1-23,2 1 1,1-1-1,0 1-6,2 0 1,0 1 0,6-1 370,2 1 1,5-1-409,-10 3 836,10 0-1429,22-6 1830,5 3-2871,21-4-776,16 0-7387,15-1 9338,-9-1 0,-9-1 1,-20 0-1</inkml:trace>
  <inkml:trace contextRef="#ctx0" brushRef="#br0" timeOffset="64089">17781 14209 18849,'-40'-25'537,"1"0"1,0 0 0,-10-10-1,3 11-97,9 29 0,3 6-5430,-8 2 5334,-8 11 1,-3 8-99,9 1 1,1 4-265,4-4 0,-2 4 1,2-1 53,-3 5 1,3 0-12,5-2 0,5-1 42,7 11 1065,16-1-1014,23 5-45,13-14-113,17-16 0,11-4-18,-16-9 0,3-1 1,-1-1 510,-1 1 0,1 0 0,0-1-799,9-1 1,1 0 0,-2-3-4571,8 0 1,-3-1 4024,-12 0 0,-3-1 1,0 0-1,-9-1 0,-21-1 1</inkml:trace>
  <inkml:trace contextRef="#ctx0" brushRef="#br0" timeOffset="64889">19727 14250 17143,'-5'-57'1945,"0"1"1,-1 7-1,-1 6-1138,-10-7-387,-1 24-297,-2 17-84,1 21-50,-1 21 17,1 25-12,11-21 0,0 3-403,1 5 0,1 1 325,2 3 0,0 0-76,1-1 1,1 0-144,1-3 1,1 0-2421,5 0 1,1-2 1450,3 9-2329,16-2-2347,-3-37 1607,6-9 4341,-4-18 2636,-10-16 915,-17-16-2081,-6 16 0,-4-1 895,-7-5 1,-3-1-1507,-4-4 1,-2-1-25,-3-1 0,0 0-130,0 0 1,2 1-132,3 4 1,3 0-116,4 3 0,4 1-156,5 4 1,4-1 88,8-22-140,23 7-106,23 10-90,-12 21 0,4 4 0,21 4 0,1 5-306,-16 1 1,0 3 258,0 3 1,2 3-1,-3 3-6,0 6 0,-1 5-1,-3 2 0,1 4 0,-3-1-8,1 2 0,-3 3-5,6 15 0,-7 4-23,-21-16 1,-6 0-15,1 9 1,-7 2 2,-8-4 0,-11 0 24,-11-8 1,-8-1-1,-1-3 21,-13 5 0,-3-5-997,10-8 1,-1 0-1,1-4 1000,-3-4 0,1-4-23,0-1 1,0-3-38,1-1 0,0-2-218,-6 1 1,2-2-639,10-4 0,4-3 407,-9-13 1,23 6 0,15-3 0</inkml:trace>
  <inkml:trace contextRef="#ctx0" brushRef="#br0" timeOffset="65315">20334 13706 18386,'-49'-13'558,"-1"0"0,1 0 0,0 0 1,3 0-1,3 1 0,-1 2-1064,-5 5 0,-2 3 1,3 3 810,-8 6 0,1 5-497,15-1 0,0 2 0,-1 2 277,-9 5 1,-2 2 0,1 2-32,2 4 0,2 2 0,1 1-17,3 2 1,1 2-1,2 1-22,5 2 0,2 2 0,3-2-12,-4 7 0,6 3-16,12-1 0,4 4 0,7-3-345,9 4 1,9-1 334,0-3 1,3 2 0,7-4-10,5-8 0,6-3 0,3-3 2,6 0 0,3-2 1,2-3 1,6-1 0,1-2 0,3-2-7,-13-6 0,2-2 0,0 0 0,1-2-483,1-1 0,1-1 0,-1-1 0,1-2 436,-1 0 1,0-1 0,1-2 0,-1-2 49,14-1 0,-1-4 1,1-3-251,-13-4 0,2-2 0,-2-2 0,-3 1 312,-3-1 0,-3 1 0,1-5 42,9-8 1,1-4 0,-7-1-11,-5-4 0,-5-3-14,-6 5 1,-1-2-1,-2-1 34,-3-1 1,-2-2 0,-3-2-63,-3-10 1,-2-2 0,-4 2-18,0-3 0,-5 1-18,-6 4 0,-4-3 0,-5 6-75,-10 2 1,-6 4-138,-10-8 0,-7 4-352,10 19 0,-3 3 0,-2 4 579,-7 3 0,-3 4 0,4 3 0,4-1 0,3 4 0,0 4 0,1 0 0</inkml:trace>
  <inkml:trace contextRef="#ctx0" brushRef="#br0" timeOffset="66217">15831 16094 13777,'8'-60'1657,"0"0"1,-1 17 0,0 0 0,1 3-700,4-5 0,0 4-510,-2 2 0,1 2-73,8-21 538,-11 28-890,-6 22-40,0 4 28,-2 13 28,-3 26-11,-5 19-17,0-10 1,0 2-681,0-5 1,-1 3 625,-2 8 0,-2 7 0,2-2-674,3-12 1,0-1-1,1 3 262,-1 2 0,-1 4 0,2 0 0,0-4-270,1-3 1,2-3 0,1 1 724,0 12 0,3 2 0,-1-9 0,1 7 0,1-18 0,0 0 0</inkml:trace>
  <inkml:trace contextRef="#ctx0" brushRef="#br0" timeOffset="66589">15491 17754 13065,'9'-46'2131,"1"-1"0,0 1 1,0 8-1,1 0-1681,1-9 0,2-5 0,-2 11 26,5 4 11,-7 16-526,-7 25 6,-8 52-35,0-12-601,-2-4 0,-2 8 0,0-3 221,-2 0 0,0 0-611,1-1 1,-1 3 0,0 0 577,-1 17 1,1-4 0,4-25 0,1-3 0,-2 26-1</inkml:trace>
  <inkml:trace contextRef="#ctx0" brushRef="#br0" timeOffset="66849">15540 17662 18980,'-14'-53'392,"0"-1"0,0 0 0,1 4 1,2 0-1,3 4-294,5 2 0,5 3-73,2 2 0,6 3-2354,14 2 1,5 4 2305,17-6-53,0 19 1,4 7 594,-10 8 0,1 6-1031,5 9 1,4 7-1,-4-1 137,-3-2 0,-3 4-387,13 15 0,-9 3-2918,-20 5 3367,-6 5 1,-9-24-1,-3 0 1</inkml:trace>
  <inkml:trace contextRef="#ctx0" brushRef="#br0" timeOffset="67016">15540 17718 17384,'50'-22'-838,"1"0"0,0 0 0,0 0 0,3-3 0,-3 0 0,-3 6 1,3 7-1,-8 6 0,-6-2 0</inkml:trace>
  <inkml:trace contextRef="#ctx0" brushRef="#br0" timeOffset="67373">16517 16879 6974,'-48'-14'722,"0"1"1,-1-1-1,1 0 1,-2 2 0,1 1-1,-1 1 1,1 5-251,-11 6 1,1 4 0,0 4-336,9 0 0,0 1 0,-1 3 0,0 1-46,-2 4 0,-1 3 0,0 2 0,1 2-21,-1 4 0,1 2 0,0 2 0,2 2-68,1 2 1,0 1 0,2 3 0,2 4-25,7-3 1,0 4 0,2 2 0,1 0 0,4 0-76,-1 4 0,3 0 1,3 0-1,1 0 66,1-3 0,1 1 1,3 0-1,8 1-46,8 3 0,7 2 0,4-2 0,2-8 445,5 5 1,9-4-388,0-8 1,6 3 0,4-1 0,3-9 33,10-8 0,5-9 0,4-2-43,-2 1 1,3-2 0,2-2-1,1-2 81,-7-4 1,1-2 0,1-2 0,0-2 0,1 0-53,2-1 1,1-2 0,0-1 0,0-1 0,0-2 50,1-1 1,0-2 0,0-1 0,0-1 0,-2-1-18,-1-1 1,0-2 0,-1 0 0,-2-2 0,0-1 139,7-5 1,-1-1-1,-2-2 1,-3-2-55,-6 1 1,-2-1 0,-3-2 0,-2-1-58,3-10 0,-3-3 1,-6-1 9,-7 0 1,-4-2 0,-6-1-44,-4-1 1,-5-2 0,-5 1-47,-6-1 0,-4 0 0,-6 1-51,-5 1 1,-5 2 0,-4 3-53,-6 2 1,-5 4-1,-4 3-181,-3 4 1,-4 4-1,-2 3-872,-3 3 1,-1 3-1,1 3 1286,6 4 0,1 1 0,3 2 0,-2 1 0,6 1 0,-4 1 0</inkml:trace>
  <inkml:trace contextRef="#ctx0" brushRef="#br0" timeOffset="67832">15432 16668 9093,'-7'-5'7639,"1"2"-4863,6 3-1812,-63-56-381,43 39-505,-14-17 1,2 12 682,25 31-660,0 22 382,-3 24-455,7-5 0,4 2 2,3-14 1,4 0 453,6 8 0,8-5-375,6-20 0,5-7 34,6-2 0,4-6 22,7-6 0,2-6 14,-5-3 1,2-4 0,-2 0-102,2-3 0,-1-2 79,2-5 0,2-4 0,-8 3-23,8-11-42,-9 3 1,-2-2 25,-4-5-96,3-3-89,-12 11-108,-11 14-750,-8 18-3875,-13 25 4800,-6 9 0,2-6 0,-1-8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EB19-D05B-95E3-9288-457EEABC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87F83-C6BC-9391-0784-F5A8BB7AA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CCB45-0319-F80B-8526-3D486D83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9C488-76AC-A2F8-C1BD-FE426298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DB4A-BA38-9008-E717-D940314FD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5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240F-41E3-6FE2-7052-CD27D59B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DE354-F98E-1E9C-06A7-47CF59523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C985-B6D0-9C70-BFDE-58F15CB2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0BBA9-4058-58AD-068F-5609F40E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297F-774C-CF4E-4FE7-EDEC9F1A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4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4B06F-DEC0-D7E4-9E30-C99BDBB27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31B1F-7F4E-ADE4-6DC6-137BB5E41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01308-0A9F-3619-82E8-BF9EFABA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FBCAD-C96E-25AF-F096-3C8D7D345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D192-822E-B7D2-D0DA-FA19FD84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F905-7D82-A632-4873-03B23398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5439-F1FB-1023-E38E-E3B4906EB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EA76E-0CAE-9F40-3E19-4403633F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0F4C8-4CD3-B62B-BC98-474FF753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63AD-D553-663D-8F64-173A7554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9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4C27-7E8E-4DA5-72FF-EDABB536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9FA01-AD38-8395-FB8F-BE593A922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078AD-C3AC-990E-72AA-BE5C2DCC6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70A33-2329-E0C4-FBCD-DBE1E2558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B1CB5-79D3-1CE9-C471-F3803D82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80E7-6E28-393B-3341-71DD6C6F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5E9B-F7B4-C5E1-BA87-51227FB26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DB5C4-48B1-120E-895A-0D034305B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EBC7E-51B3-2D44-8E5C-C2368236B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0BE91-6B1A-CEBA-F45F-54B1134B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5D709-F4F0-FE07-9A52-9D3371B1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9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EADE-BD30-832D-B2EA-AA1D66AF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A93C6-159A-7F44-4DD0-F1BB23883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7914A-B039-AA50-679E-2FB78E4B7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8DF1E-89B9-F2CB-2478-B7381504A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3B92-813B-697D-6879-DFD6C55CB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64A56-A6B3-85F2-5C27-18FD2692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DDD11-1375-2F40-C8DE-7FE76751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4530FD-5513-A97C-4D7E-046C98A9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8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4284-5472-9476-7806-0F7E7B48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28302-769F-EE0A-2D27-38EC2C0B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7C4DB-1057-7AAD-91E7-523D5608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D0ADC-862A-9E2C-B929-5634733F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5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ED47C-D0F5-9BDF-C2AD-6AFEA428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8B460-EAD3-144F-78DA-BDC2E5FD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459-918B-7A8C-624B-D3415E23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ABAE-056B-DA5D-4E3B-8DC338D5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8297-2049-ADC5-6057-27E0093D1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225B3-D73E-F3B5-B20A-BD7BDBFDE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0E4C3-3DEF-0AE3-F100-E36A422D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922F7-AD46-F7F3-8175-92B746EE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298B2-84FA-0846-965C-F12C362B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8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CF8C-603A-9001-2415-0EE46C81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3CDCD-8B7E-A4B4-6E38-DDE471591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D0451-E318-ABD2-B02D-9EAAEDD15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24F5E-B046-A6BF-6F42-266D5F40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E7F03-3516-8DD7-C81E-EA132FA1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5AAEC-51FB-1D28-208B-B062C1C8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07153-B029-FB91-D159-0500CFEC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DEEA9-68E1-2FBF-41BE-034DD2A65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F6CB6-7D17-45AC-2C9F-197380447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6927AE-2316-D746-8F2D-438D580C24EC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F04BE-8A8D-8059-7EB7-7ECD15203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DFAD0-0A0D-1941-7498-B709F1349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98B400-838A-9340-B186-1989AE3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8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6CC8E-C12B-4F0F-1D8E-E204F8A8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4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1FBDF-CBEB-3943-F894-3FDB4295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687EB6-EE9D-915A-C305-E1DAF5CA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D53A630-A409-5E8D-4BDD-FA55C7BC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BF6A75-02F2-D0E5-8A67-6E13B3B347B0}"/>
                  </a:ext>
                </a:extLst>
              </p14:cNvPr>
              <p14:cNvContentPartPr/>
              <p14:nvPr/>
            </p14:nvContentPartPr>
            <p14:xfrm>
              <a:off x="205560" y="350640"/>
              <a:ext cx="7353720" cy="628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BF6A75-02F2-D0E5-8A67-6E13B3B347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200" y="341280"/>
                <a:ext cx="7372440" cy="63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38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95797-A4DE-0AAB-EEDC-EC068566E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DAA3C-CF69-5AC2-A93E-03146FA8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374B57B-3166-BD6D-D1BF-8E2CCF73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D14163-0BFA-A39D-4832-D6F1DD863220}"/>
                  </a:ext>
                </a:extLst>
              </p14:cNvPr>
              <p14:cNvContentPartPr/>
              <p14:nvPr/>
            </p14:nvContentPartPr>
            <p14:xfrm>
              <a:off x="295200" y="330120"/>
              <a:ext cx="8089200" cy="65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D14163-0BFA-A39D-4832-D6F1DD8632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840" y="320760"/>
                <a:ext cx="8107920" cy="65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621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2479B-8135-2D6B-0A44-B905D6DC6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06DEDD-D5E8-D829-2282-9DFF0EE78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1D258F4-1C0F-48B8-75E5-9BEF6A3F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A32411-8541-DCD6-BFF8-7712704ABD16}"/>
                  </a:ext>
                </a:extLst>
              </p14:cNvPr>
              <p14:cNvContentPartPr/>
              <p14:nvPr/>
            </p14:nvContentPartPr>
            <p14:xfrm>
              <a:off x="907920" y="387720"/>
              <a:ext cx="10820520" cy="5079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A32411-8541-DCD6-BFF8-7712704ABD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560" y="378360"/>
                <a:ext cx="10839240" cy="50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11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ECD49-4891-9FB8-9B8D-0B7624221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3D74CF-1DFB-F73A-E0C8-8EDE9495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D456914-B88B-A075-DF3B-F415255D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F8D51A-1355-39FC-43CD-128163AFECE5}"/>
                  </a:ext>
                </a:extLst>
              </p14:cNvPr>
              <p14:cNvContentPartPr/>
              <p14:nvPr/>
            </p14:nvContentPartPr>
            <p14:xfrm>
              <a:off x="159840" y="332280"/>
              <a:ext cx="9011160" cy="424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F8D51A-1355-39FC-43CD-128163AFEC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80" y="322920"/>
                <a:ext cx="9029880" cy="42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07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AC1C2-19D2-445A-AEA6-C0A602BE6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7F9780-1AB6-5B58-ED76-0FC292BE2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F744C5E-DAC5-1679-6B89-246BDEE2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5E5AEB-9C1A-B6F5-6581-ADA9E6A1FFDC}"/>
                  </a:ext>
                </a:extLst>
              </p14:cNvPr>
              <p14:cNvContentPartPr/>
              <p14:nvPr/>
            </p14:nvContentPartPr>
            <p14:xfrm>
              <a:off x="196560" y="358200"/>
              <a:ext cx="9857880" cy="5873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5E5AEB-9C1A-B6F5-6581-ADA9E6A1FF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00" y="348840"/>
                <a:ext cx="9876600" cy="58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96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261B1CF-B390-1CAF-8C39-176CAE8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70EF39-6140-E701-373B-959B38DDBDC0}"/>
                  </a:ext>
                </a:extLst>
              </p14:cNvPr>
              <p14:cNvContentPartPr/>
              <p14:nvPr/>
            </p14:nvContentPartPr>
            <p14:xfrm>
              <a:off x="168480" y="315360"/>
              <a:ext cx="8668440" cy="548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70EF39-6140-E701-373B-959B38DDBD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20" y="306000"/>
                <a:ext cx="8687160" cy="55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675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DA3E7A-7545-D00D-3CBE-78B57369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A4FDCB-96CA-F4BF-500C-A1610E61D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47E48E9-AD59-D569-8794-7E88419C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93806B-8896-4ECF-D9A0-2A0EEF55E173}"/>
                  </a:ext>
                </a:extLst>
              </p14:cNvPr>
              <p14:cNvContentPartPr/>
              <p14:nvPr/>
            </p14:nvContentPartPr>
            <p14:xfrm>
              <a:off x="431640" y="258480"/>
              <a:ext cx="7443720" cy="588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93806B-8896-4ECF-D9A0-2A0EEF55E1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249120"/>
                <a:ext cx="7462440" cy="59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0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6B2E7-57E5-F3EA-FD19-2F5C24875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A27348-26CA-3B6C-CF83-E4C8613FF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337C816-2006-6C4F-A25F-1790EFA6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509837-EC03-C6AC-3A53-F65FA1F93FE3}"/>
                  </a:ext>
                </a:extLst>
              </p14:cNvPr>
              <p14:cNvContentPartPr/>
              <p14:nvPr/>
            </p14:nvContentPartPr>
            <p14:xfrm>
              <a:off x="312480" y="261000"/>
              <a:ext cx="7846920" cy="4943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509837-EC03-C6AC-3A53-F65FA1F93F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120" y="251640"/>
                <a:ext cx="7865640" cy="49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672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086EDA-D65C-BA19-319A-C51F3C4F6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B0B792-1BFC-D7CF-1069-D562B00B0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A303C69-393D-1FC0-C0BF-8E7A841E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1D3FAB-97CA-5D6C-AB76-26AFAF0AE9A5}"/>
                  </a:ext>
                </a:extLst>
              </p14:cNvPr>
              <p14:cNvContentPartPr/>
              <p14:nvPr/>
            </p14:nvContentPartPr>
            <p14:xfrm>
              <a:off x="171000" y="201240"/>
              <a:ext cx="9502200" cy="417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1D3FAB-97CA-5D6C-AB76-26AFAF0AE9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40" y="191880"/>
                <a:ext cx="9520920" cy="41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40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95874-61D1-9111-A983-279ADF0D5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278660-0B9D-73D9-9934-5B01ABC79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B5D6EEA-EC87-87A3-4AE7-C557B940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C96D1E-E6A2-0E4F-E9E5-BC2EA9B43462}"/>
                  </a:ext>
                </a:extLst>
              </p14:cNvPr>
              <p14:cNvContentPartPr/>
              <p14:nvPr/>
            </p14:nvContentPartPr>
            <p14:xfrm>
              <a:off x="455760" y="311760"/>
              <a:ext cx="11417040" cy="5271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C96D1E-E6A2-0E4F-E9E5-BC2EA9B434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400" y="302400"/>
                <a:ext cx="11435760" cy="52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33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E84C4-3AAA-50B2-4FD5-99616F4B5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94D48D-F5E4-00AB-B3C9-1273D054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E963DE0-EEEA-BCD2-4239-EA42F83CA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DDC379-2C5E-39C5-98F6-C97AFD202424}"/>
                  </a:ext>
                </a:extLst>
              </p14:cNvPr>
              <p14:cNvContentPartPr/>
              <p14:nvPr/>
            </p14:nvContentPartPr>
            <p14:xfrm>
              <a:off x="388080" y="192600"/>
              <a:ext cx="6780600" cy="4707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DDC379-2C5E-39C5-98F6-C97AFD2024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720" y="183240"/>
                <a:ext cx="6799320" cy="47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3528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32AB29-05C9-C253-CB56-7621C4AD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DEB520-F727-193F-3058-CAC16604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97FB322-6923-D649-FD57-E74E0141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C1B3B8-A2EA-EF07-EA97-18C7908FFD76}"/>
                  </a:ext>
                </a:extLst>
              </p14:cNvPr>
              <p14:cNvContentPartPr/>
              <p14:nvPr/>
            </p14:nvContentPartPr>
            <p14:xfrm>
              <a:off x="304560" y="277200"/>
              <a:ext cx="10912680" cy="489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C1B3B8-A2EA-EF07-EA97-18C7908FFD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200" y="267840"/>
                <a:ext cx="10931400" cy="49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09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E5E6D-A315-DF2B-6920-2800A99E0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13CEE0-D40D-257F-8CA4-C7A4F5FC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F7E6F7A-E9AA-0158-E697-508ADBF8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041187-24B4-A66E-8B86-86AB0FF75BC5}"/>
                  </a:ext>
                </a:extLst>
              </p14:cNvPr>
              <p14:cNvContentPartPr/>
              <p14:nvPr/>
            </p14:nvContentPartPr>
            <p14:xfrm>
              <a:off x="338040" y="240840"/>
              <a:ext cx="8293320" cy="4060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041187-24B4-A66E-8B86-86AB0FF75B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680" y="231480"/>
                <a:ext cx="8312040" cy="40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67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2025-12-14T08:27:26Z</dcterms:created>
  <dcterms:modified xsi:type="dcterms:W3CDTF">2025-12-14T09:56:45Z</dcterms:modified>
</cp:coreProperties>
</file>